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8"/>
  </p:notesMasterIdLst>
  <p:handoutMasterIdLst>
    <p:handoutMasterId r:id="rId29"/>
  </p:handoutMasterIdLst>
  <p:sldIdLst>
    <p:sldId id="256" r:id="rId2"/>
    <p:sldId id="261" r:id="rId3"/>
    <p:sldId id="257" r:id="rId4"/>
    <p:sldId id="259" r:id="rId5"/>
    <p:sldId id="314" r:id="rId6"/>
    <p:sldId id="315" r:id="rId7"/>
    <p:sldId id="316" r:id="rId8"/>
    <p:sldId id="317" r:id="rId9"/>
    <p:sldId id="318" r:id="rId10"/>
    <p:sldId id="310" r:id="rId11"/>
    <p:sldId id="311" r:id="rId12"/>
    <p:sldId id="263" r:id="rId13"/>
    <p:sldId id="258" r:id="rId14"/>
    <p:sldId id="260" r:id="rId15"/>
    <p:sldId id="264" r:id="rId16"/>
    <p:sldId id="262" r:id="rId17"/>
    <p:sldId id="265" r:id="rId18"/>
    <p:sldId id="266" r:id="rId19"/>
    <p:sldId id="267" r:id="rId20"/>
    <p:sldId id="273" r:id="rId21"/>
    <p:sldId id="268" r:id="rId22"/>
    <p:sldId id="312" r:id="rId23"/>
    <p:sldId id="313" r:id="rId24"/>
    <p:sldId id="269" r:id="rId25"/>
    <p:sldId id="270" r:id="rId26"/>
    <p:sldId id="271" r:id="rId27"/>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Fira Sans Extra Condensed Medium" panose="020B0604020202020204" charset="0"/>
      <p:regular r:id="rId34"/>
      <p:bold r:id="rId35"/>
      <p:italic r:id="rId36"/>
      <p:boldItalic r:id="rId37"/>
    </p:embeddedFont>
    <p:embeddedFont>
      <p:font typeface="Open Sans" panose="020B0606030504020204" pitchFamily="34" charset="0"/>
      <p:regular r:id="rId38"/>
      <p:bold r:id="rId39"/>
      <p:italic r:id="rId40"/>
      <p:boldItalic r:id="rId41"/>
    </p:embeddedFont>
    <p:embeddedFont>
      <p:font typeface="Open Sans ExtraBold" panose="020B0906030804020204" pitchFamily="34" charset="0"/>
      <p:bold r:id="rId42"/>
      <p:boldItalic r:id="rId43"/>
    </p:embeddedFont>
    <p:embeddedFont>
      <p:font typeface="Overpass Black" panose="020B0604020202020204" charset="0"/>
      <p:bold r:id="rId44"/>
      <p:boldItalic r:id="rId45"/>
    </p:embeddedFont>
    <p:embeddedFont>
      <p:font typeface="Roboto" panose="02000000000000000000" pitchFamily="2" charset="0"/>
      <p:regular r:id="rId46"/>
      <p:bold r:id="rId47"/>
      <p:italic r:id="rId48"/>
      <p:boldItalic r:id="rId49"/>
    </p:embeddedFont>
    <p:embeddedFont>
      <p:font typeface="Segoe UI" panose="020B0502040204020203" pitchFamily="34" charset="0"/>
      <p:regular r:id="rId50"/>
      <p:bold r:id="rId51"/>
      <p:italic r:id="rId52"/>
      <p:boldItalic r:id="rId53"/>
    </p:embeddedFont>
    <p:embeddedFont>
      <p:font typeface="Verdana" panose="020B060403050404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52E79B-0F22-4D3C-A2C6-2D4694E0DB36}">
  <a:tblStyle styleId="{2452E79B-0F22-4D3C-A2C6-2D4694E0DB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912" y="-62"/>
      </p:cViewPr>
      <p:guideLst/>
    </p:cSldViewPr>
  </p:slid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handoutMaster" Target="handoutMasters/handout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BDBEA1-171A-61F1-7412-5147737E5D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670565E-F057-D281-6C01-4B7F4C669B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6F63A5-5B62-4D1D-9D79-F096AF8DCAC7}" type="datetimeFigureOut">
              <a:rPr lang="en-US" smtClean="0"/>
              <a:t>12/27/2022</a:t>
            </a:fld>
            <a:endParaRPr lang="en-US"/>
          </a:p>
        </p:txBody>
      </p:sp>
      <p:sp>
        <p:nvSpPr>
          <p:cNvPr id="4" name="Footer Placeholder 3">
            <a:extLst>
              <a:ext uri="{FF2B5EF4-FFF2-40B4-BE49-F238E27FC236}">
                <a16:creationId xmlns:a16="http://schemas.microsoft.com/office/drawing/2014/main" id="{2F4F5A1E-5421-E25B-5A42-F570A21DD7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DDC1850-E0CB-86B5-BC7C-E11357ECC4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60499A-5340-4D27-8473-D5003EB69EAB}" type="slidenum">
              <a:rPr lang="en-US" smtClean="0"/>
              <a:t>‹#›</a:t>
            </a:fld>
            <a:endParaRPr lang="en-US"/>
          </a:p>
        </p:txBody>
      </p:sp>
    </p:spTree>
    <p:extLst>
      <p:ext uri="{BB962C8B-B14F-4D97-AF65-F5344CB8AC3E}">
        <p14:creationId xmlns:p14="http://schemas.microsoft.com/office/powerpoint/2010/main" val="1276106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6670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a7274a1822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a7274a1822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103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a7274a1822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a7274a1822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a7274a1822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a7274a1822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a8768f938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a8768f938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a7274a1822_0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a7274a1822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ga7274a1822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1" name="Google Shape;2361;ga7274a1822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612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686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a7274a1822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a7274a1822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ga7274a1822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9" name="Google Shape;2479;ga7274a1822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a7274a1822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a7274a182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416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608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182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270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9626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097"/>
        <p:cNvGrpSpPr/>
        <p:nvPr/>
      </p:nvGrpSpPr>
      <p:grpSpPr>
        <a:xfrm>
          <a:off x="0" y="0"/>
          <a:ext cx="0" cy="0"/>
          <a:chOff x="0" y="0"/>
          <a:chExt cx="0" cy="0"/>
        </a:xfrm>
      </p:grpSpPr>
      <p:sp>
        <p:nvSpPr>
          <p:cNvPr id="1098" name="Google Shape;1098;p20"/>
          <p:cNvSpPr txBox="1">
            <a:spLocks noGrp="1"/>
          </p:cNvSpPr>
          <p:nvPr>
            <p:ph type="title"/>
          </p:nvPr>
        </p:nvSpPr>
        <p:spPr>
          <a:xfrm>
            <a:off x="1224826" y="143546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9" name="Google Shape;1099;p20"/>
          <p:cNvSpPr txBox="1">
            <a:spLocks noGrp="1"/>
          </p:cNvSpPr>
          <p:nvPr>
            <p:ph type="subTitle" idx="1"/>
          </p:nvPr>
        </p:nvSpPr>
        <p:spPr>
          <a:xfrm>
            <a:off x="1224829" y="1914654"/>
            <a:ext cx="2127000" cy="9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0" name="Google Shape;1100;p20"/>
          <p:cNvSpPr txBox="1">
            <a:spLocks noGrp="1"/>
          </p:cNvSpPr>
          <p:nvPr>
            <p:ph type="title" idx="2"/>
          </p:nvPr>
        </p:nvSpPr>
        <p:spPr>
          <a:xfrm>
            <a:off x="5826912" y="143546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1" name="Google Shape;1101;p20"/>
          <p:cNvSpPr txBox="1">
            <a:spLocks noGrp="1"/>
          </p:cNvSpPr>
          <p:nvPr>
            <p:ph type="subTitle" idx="3"/>
          </p:nvPr>
        </p:nvSpPr>
        <p:spPr>
          <a:xfrm>
            <a:off x="5826914" y="1914654"/>
            <a:ext cx="2127000" cy="912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2" name="Google Shape;1102;p20"/>
          <p:cNvSpPr txBox="1">
            <a:spLocks noGrp="1"/>
          </p:cNvSpPr>
          <p:nvPr>
            <p:ph type="title" idx="4"/>
          </p:nvPr>
        </p:nvSpPr>
        <p:spPr>
          <a:xfrm>
            <a:off x="1224826" y="294575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3" name="Google Shape;1103;p20"/>
          <p:cNvSpPr txBox="1">
            <a:spLocks noGrp="1"/>
          </p:cNvSpPr>
          <p:nvPr>
            <p:ph type="subTitle" idx="5"/>
          </p:nvPr>
        </p:nvSpPr>
        <p:spPr>
          <a:xfrm>
            <a:off x="1224829" y="3473670"/>
            <a:ext cx="2127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4" name="Google Shape;1104;p20"/>
          <p:cNvSpPr txBox="1">
            <a:spLocks noGrp="1"/>
          </p:cNvSpPr>
          <p:nvPr>
            <p:ph type="title" idx="6"/>
          </p:nvPr>
        </p:nvSpPr>
        <p:spPr>
          <a:xfrm>
            <a:off x="5826864" y="294575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5" name="Google Shape;1105;p20"/>
          <p:cNvSpPr txBox="1">
            <a:spLocks noGrp="1"/>
          </p:cNvSpPr>
          <p:nvPr>
            <p:ph type="subTitle" idx="7"/>
          </p:nvPr>
        </p:nvSpPr>
        <p:spPr>
          <a:xfrm>
            <a:off x="5826914" y="3473670"/>
            <a:ext cx="2127000" cy="84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06" name="Google Shape;1106;p20"/>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3" name="Google Shape;1143;p20"/>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20"/>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182" name="Google Shape;1182;p20"/>
          <p:cNvSpPr/>
          <p:nvPr/>
        </p:nvSpPr>
        <p:spPr>
          <a:xfrm rot="3176794">
            <a:off x="7710596" y="4065984"/>
            <a:ext cx="2264986" cy="216574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5" name="Google Shape;1185;p2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6" name="Google Shape;1186;p2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7" name="Google Shape;1187;p2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8" name="Google Shape;1188;p2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9" name="Google Shape;1189;p21"/>
          <p:cNvSpPr txBox="1">
            <a:spLocks noGrp="1"/>
          </p:cNvSpPr>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0" name="Google Shape;1190;p2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1" name="Google Shape;1191;p2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rot="9368145" flipH="1">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269" name="Google Shape;1269;p21"/>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5">
  <p:cSld name="BLANK_1_1_1_1_1">
    <p:spTree>
      <p:nvGrpSpPr>
        <p:cNvPr id="1"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8" name="Google Shape;1398;p23"/>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400" name="Google Shape;1400;p2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401" name="Google Shape;1401;p23"/>
          <p:cNvSpPr/>
          <p:nvPr/>
        </p:nvSpPr>
        <p:spPr>
          <a:xfrm rot="231922" flipH="1">
            <a:off x="7473457" y="-6437207"/>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2" name="Google Shape;1402;p23"/>
          <p:cNvPicPr preferRelativeResize="0"/>
          <p:nvPr/>
        </p:nvPicPr>
        <p:blipFill>
          <a:blip r:embed="rId2">
            <a:alphaModFix amt="66000"/>
          </a:blip>
          <a:stretch>
            <a:fillRect/>
          </a:stretch>
        </p:blipFill>
        <p:spPr>
          <a:xfrm rot="-2343514" flipH="1">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 and text">
  <p:cSld name="BLANK_1_1_1_1_1_1">
    <p:spTree>
      <p:nvGrpSpPr>
        <p:cNvPr id="1" name="Shape 1439"/>
        <p:cNvGrpSpPr/>
        <p:nvPr/>
      </p:nvGrpSpPr>
      <p:grpSpPr>
        <a:xfrm>
          <a:off x="0" y="0"/>
          <a:ext cx="0" cy="0"/>
          <a:chOff x="0" y="0"/>
          <a:chExt cx="0" cy="0"/>
        </a:xfrm>
      </p:grpSpPr>
      <p:sp>
        <p:nvSpPr>
          <p:cNvPr id="1440" name="Google Shape;1440;p24"/>
          <p:cNvSpPr txBox="1">
            <a:spLocks noGrp="1"/>
          </p:cNvSpPr>
          <p:nvPr>
            <p:ph type="title" hasCustomPrompt="1"/>
          </p:nvPr>
        </p:nvSpPr>
        <p:spPr>
          <a:xfrm>
            <a:off x="3040947"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1" name="Google Shape;1441;p24"/>
          <p:cNvSpPr txBox="1">
            <a:spLocks noGrp="1"/>
          </p:cNvSpPr>
          <p:nvPr>
            <p:ph type="subTitle" idx="1"/>
          </p:nvPr>
        </p:nvSpPr>
        <p:spPr>
          <a:xfrm>
            <a:off x="4570802" y="3295975"/>
            <a:ext cx="19134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2" name="Google Shape;1442;p24"/>
          <p:cNvSpPr txBox="1">
            <a:spLocks noGrp="1"/>
          </p:cNvSpPr>
          <p:nvPr>
            <p:ph type="title" idx="2" hasCustomPrompt="1"/>
          </p:nvPr>
        </p:nvSpPr>
        <p:spPr>
          <a:xfrm>
            <a:off x="4959602"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3" name="Google Shape;1443;p24"/>
          <p:cNvSpPr txBox="1">
            <a:spLocks noGrp="1"/>
          </p:cNvSpPr>
          <p:nvPr>
            <p:ph type="subTitle" idx="3"/>
          </p:nvPr>
        </p:nvSpPr>
        <p:spPr>
          <a:xfrm>
            <a:off x="2645697"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4" name="Google Shape;1444;p24"/>
          <p:cNvSpPr txBox="1">
            <a:spLocks noGrp="1"/>
          </p:cNvSpPr>
          <p:nvPr>
            <p:ph type="title" idx="4" hasCustomPrompt="1"/>
          </p:nvPr>
        </p:nvSpPr>
        <p:spPr>
          <a:xfrm>
            <a:off x="692645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5" name="Google Shape;1445;p24"/>
          <p:cNvSpPr txBox="1">
            <a:spLocks noGrp="1"/>
          </p:cNvSpPr>
          <p:nvPr>
            <p:ph type="subTitle" idx="5"/>
          </p:nvPr>
        </p:nvSpPr>
        <p:spPr>
          <a:xfrm>
            <a:off x="6507950" y="3295975"/>
            <a:ext cx="1920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6" name="Google Shape;1446;p24"/>
          <p:cNvSpPr txBox="1">
            <a:spLocks noGrp="1"/>
          </p:cNvSpPr>
          <p:nvPr>
            <p:ph type="title" idx="6" hasCustomPrompt="1"/>
          </p:nvPr>
        </p:nvSpPr>
        <p:spPr>
          <a:xfrm>
            <a:off x="114616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7" name="Google Shape;1447;p24"/>
          <p:cNvSpPr txBox="1">
            <a:spLocks noGrp="1"/>
          </p:cNvSpPr>
          <p:nvPr>
            <p:ph type="subTitle" idx="7"/>
          </p:nvPr>
        </p:nvSpPr>
        <p:spPr>
          <a:xfrm>
            <a:off x="724510"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8" name="Google Shape;1448;p24"/>
          <p:cNvSpPr txBox="1">
            <a:spLocks noGrp="1"/>
          </p:cNvSpPr>
          <p:nvPr>
            <p:ph type="subTitle" idx="8"/>
          </p:nvPr>
        </p:nvSpPr>
        <p:spPr>
          <a:xfrm>
            <a:off x="722260"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9" name="Google Shape;1449;p24"/>
          <p:cNvSpPr txBox="1">
            <a:spLocks noGrp="1"/>
          </p:cNvSpPr>
          <p:nvPr>
            <p:ph type="subTitle" idx="9"/>
          </p:nvPr>
        </p:nvSpPr>
        <p:spPr>
          <a:xfrm>
            <a:off x="2643447"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0" name="Google Shape;1450;p24"/>
          <p:cNvSpPr txBox="1">
            <a:spLocks noGrp="1"/>
          </p:cNvSpPr>
          <p:nvPr>
            <p:ph type="subTitle" idx="13"/>
          </p:nvPr>
        </p:nvSpPr>
        <p:spPr>
          <a:xfrm>
            <a:off x="4562102"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1" name="Google Shape;1451;p24"/>
          <p:cNvSpPr txBox="1">
            <a:spLocks noGrp="1"/>
          </p:cNvSpPr>
          <p:nvPr>
            <p:ph type="subTitle" idx="14"/>
          </p:nvPr>
        </p:nvSpPr>
        <p:spPr>
          <a:xfrm>
            <a:off x="6502550" y="3632700"/>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452" name="Google Shape;1452;p2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9" name="Google Shape;1489;p2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txBox="1">
            <a:spLocks noGrp="1"/>
          </p:cNvSpPr>
          <p:nvPr>
            <p:ph type="ctrTitle" idx="15"/>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537"/>
        <p:cNvGrpSpPr/>
        <p:nvPr/>
      </p:nvGrpSpPr>
      <p:grpSpPr>
        <a:xfrm>
          <a:off x="0" y="0"/>
          <a:ext cx="0" cy="0"/>
          <a:chOff x="0" y="0"/>
          <a:chExt cx="0" cy="0"/>
        </a:xfrm>
      </p:grpSpPr>
      <p:sp>
        <p:nvSpPr>
          <p:cNvPr id="1538" name="Google Shape;1538;p26"/>
          <p:cNvSpPr txBox="1">
            <a:spLocks noGrp="1"/>
          </p:cNvSpPr>
          <p:nvPr>
            <p:ph type="subTitle" idx="1"/>
          </p:nvPr>
        </p:nvSpPr>
        <p:spPr>
          <a:xfrm>
            <a:off x="544025" y="3120381"/>
            <a:ext cx="22860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39" name="Google Shape;1539;p26"/>
          <p:cNvSpPr txBox="1">
            <a:spLocks noGrp="1"/>
          </p:cNvSpPr>
          <p:nvPr>
            <p:ph type="subTitle" idx="2"/>
          </p:nvPr>
        </p:nvSpPr>
        <p:spPr>
          <a:xfrm>
            <a:off x="544025"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0" name="Google Shape;1540;p26"/>
          <p:cNvSpPr txBox="1">
            <a:spLocks noGrp="1"/>
          </p:cNvSpPr>
          <p:nvPr>
            <p:ph type="subTitle" idx="3"/>
          </p:nvPr>
        </p:nvSpPr>
        <p:spPr>
          <a:xfrm>
            <a:off x="3147280"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1" name="Google Shape;1541;p26"/>
          <p:cNvSpPr txBox="1">
            <a:spLocks noGrp="1"/>
          </p:cNvSpPr>
          <p:nvPr>
            <p:ph type="subTitle" idx="4"/>
          </p:nvPr>
        </p:nvSpPr>
        <p:spPr>
          <a:xfrm>
            <a:off x="323803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2" name="Google Shape;1542;p26"/>
          <p:cNvSpPr txBox="1">
            <a:spLocks noGrp="1"/>
          </p:cNvSpPr>
          <p:nvPr>
            <p:ph type="subTitle" idx="5"/>
          </p:nvPr>
        </p:nvSpPr>
        <p:spPr>
          <a:xfrm>
            <a:off x="5784651"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3" name="Google Shape;1543;p26"/>
          <p:cNvSpPr txBox="1">
            <a:spLocks noGrp="1"/>
          </p:cNvSpPr>
          <p:nvPr>
            <p:ph type="subTitle" idx="6"/>
          </p:nvPr>
        </p:nvSpPr>
        <p:spPr>
          <a:xfrm>
            <a:off x="587540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4" name="Google Shape;1544;p26"/>
          <p:cNvSpPr txBox="1">
            <a:spLocks noGrp="1"/>
          </p:cNvSpPr>
          <p:nvPr>
            <p:ph type="title" hasCustomPrompt="1"/>
          </p:nvPr>
        </p:nvSpPr>
        <p:spPr>
          <a:xfrm>
            <a:off x="3450130"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5" name="Google Shape;1545;p26"/>
          <p:cNvSpPr txBox="1">
            <a:spLocks noGrp="1"/>
          </p:cNvSpPr>
          <p:nvPr>
            <p:ph type="title" idx="7" hasCustomPrompt="1"/>
          </p:nvPr>
        </p:nvSpPr>
        <p:spPr>
          <a:xfrm>
            <a:off x="6087501"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6" name="Google Shape;1546;p26"/>
          <p:cNvSpPr txBox="1">
            <a:spLocks noGrp="1"/>
          </p:cNvSpPr>
          <p:nvPr>
            <p:ph type="title" idx="8" hasCustomPrompt="1"/>
          </p:nvPr>
        </p:nvSpPr>
        <p:spPr>
          <a:xfrm>
            <a:off x="756125"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84" name="Google Shape;1584;p26"/>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586" name="Google Shape;1586;p26"/>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587" name="Google Shape;1587;p26"/>
          <p:cNvSpPr/>
          <p:nvPr/>
        </p:nvSpPr>
        <p:spPr>
          <a:xfrm rot="-2136675">
            <a:off x="7291512" y="4066884"/>
            <a:ext cx="2264977" cy="21657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0" r:id="rId7"/>
    <p:sldLayoutId id="2147483661" r:id="rId8"/>
    <p:sldLayoutId id="2147483662" r:id="rId9"/>
    <p:sldLayoutId id="2147483664" r:id="rId10"/>
    <p:sldLayoutId id="2147483665" r:id="rId11"/>
    <p:sldLayoutId id="2147483666" r:id="rId12"/>
    <p:sldLayoutId id="2147483667" r:id="rId13"/>
    <p:sldLayoutId id="2147483669" r:id="rId14"/>
    <p:sldLayoutId id="2147483670" r:id="rId15"/>
    <p:sldLayoutId id="2147483671" r:id="rId16"/>
    <p:sldLayoutId id="2147483672" r:id="rId17"/>
    <p:sldLayoutId id="2147483677" r:id="rId18"/>
    <p:sldLayoutId id="2147483678" r:id="rId19"/>
    <p:sldLayoutId id="2147483679" r:id="rId20"/>
    <p:sldLayoutId id="2147483680" r:id="rId21"/>
    <p:sldLayoutId id="2147483681"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1.png"/><Relationship Id="rId7" Type="http://schemas.openxmlformats.org/officeDocument/2006/relationships/image" Target="../media/image48.jp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29.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hyperlink" Target="https://bizflycloud.vn/tin-tuc/chi-can-5-phut-de-hieu-ids-la-gi-ids-so-voi-ips-va-tuong-lua-20200725112126311.htm"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808452" y="227299"/>
            <a:ext cx="5527099" cy="4562724"/>
          </a:xfrm>
          <a:prstGeom prst="rect">
            <a:avLst/>
          </a:prstGeom>
          <a:noFill/>
          <a:ln>
            <a:noFill/>
          </a:ln>
        </p:spPr>
      </p:pic>
      <p:sp>
        <p:nvSpPr>
          <p:cNvPr id="2128" name="Google Shape;2128;p38"/>
          <p:cNvSpPr txBox="1">
            <a:spLocks noGrp="1"/>
          </p:cNvSpPr>
          <p:nvPr>
            <p:ph type="ctrTitle"/>
          </p:nvPr>
        </p:nvSpPr>
        <p:spPr>
          <a:xfrm>
            <a:off x="1025012" y="1499384"/>
            <a:ext cx="6721984"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SERVEY RL AND STUDY ML</a:t>
            </a:r>
            <a:endParaRPr dirty="0"/>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210233" y="1026388"/>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87" name="Google Shape;2187;p43"/>
          <p:cNvSpPr txBox="1">
            <a:spLocks noGrp="1"/>
          </p:cNvSpPr>
          <p:nvPr>
            <p:ph type="ctrTitle"/>
          </p:nvPr>
        </p:nvSpPr>
        <p:spPr>
          <a:xfrm>
            <a:off x="2035974" y="2594236"/>
            <a:ext cx="4672012"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MARCHINE LEARNING</a:t>
            </a:r>
            <a:endParaRPr dirty="0"/>
          </a:p>
        </p:txBody>
      </p:sp>
    </p:spTree>
    <p:extLst>
      <p:ext uri="{BB962C8B-B14F-4D97-AF65-F5344CB8AC3E}">
        <p14:creationId xmlns:p14="http://schemas.microsoft.com/office/powerpoint/2010/main" val="2655911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42"/>
          <p:cNvSpPr txBox="1">
            <a:spLocks noGrp="1"/>
          </p:cNvSpPr>
          <p:nvPr>
            <p:ph type="subTitle" idx="1"/>
          </p:nvPr>
        </p:nvSpPr>
        <p:spPr>
          <a:xfrm flipH="1">
            <a:off x="1999389" y="1170432"/>
            <a:ext cx="6379731" cy="44268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Giới thiệu về ML, các thư viện được sử dụng nhiều trong ML. Và sử dụng python để code ML</a:t>
            </a:r>
          </a:p>
          <a:p>
            <a:pPr marL="0" lvl="0" indent="0" algn="l" rtl="0">
              <a:spcBef>
                <a:spcPts val="0"/>
              </a:spcBef>
              <a:spcAft>
                <a:spcPts val="0"/>
              </a:spcAft>
              <a:buNone/>
            </a:pPr>
            <a:r>
              <a:rPr lang="en" dirty="0"/>
              <a:t>ML gồm classification</a:t>
            </a:r>
          </a:p>
          <a:p>
            <a:pPr marL="0" lvl="0" indent="0" algn="l" rtl="0">
              <a:spcBef>
                <a:spcPts val="0"/>
              </a:spcBef>
              <a:spcAft>
                <a:spcPts val="0"/>
              </a:spcAft>
              <a:buNone/>
            </a:pPr>
            <a:r>
              <a:rPr lang="en" dirty="0"/>
              <a:t>	+vd: Phân loại động vật</a:t>
            </a:r>
          </a:p>
          <a:p>
            <a:pPr marL="0" lvl="0" indent="0" algn="l" rtl="0">
              <a:spcBef>
                <a:spcPts val="0"/>
              </a:spcBef>
              <a:spcAft>
                <a:spcPts val="0"/>
              </a:spcAft>
              <a:buNone/>
            </a:pPr>
            <a:r>
              <a:rPr lang="en" dirty="0"/>
              <a:t>	prediction</a:t>
            </a:r>
          </a:p>
          <a:p>
            <a:pPr marL="0" lvl="0" indent="0" algn="l" rtl="0">
              <a:spcBef>
                <a:spcPts val="0"/>
              </a:spcBef>
              <a:spcAft>
                <a:spcPts val="0"/>
              </a:spcAft>
              <a:buNone/>
            </a:pPr>
            <a:r>
              <a:rPr lang="en" dirty="0"/>
              <a:t>	+vd: Dự đoán kết quả thi của sinh viên dựa trên số giờ 	học và ngủ</a:t>
            </a:r>
          </a:p>
          <a:p>
            <a:pPr marL="0" lvl="0" indent="0" algn="l" rtl="0">
              <a:spcBef>
                <a:spcPts val="0"/>
              </a:spcBef>
              <a:spcAft>
                <a:spcPts val="0"/>
              </a:spcAft>
              <a:buNone/>
            </a:pPr>
            <a:r>
              <a:rPr lang="en" dirty="0"/>
              <a:t>Python được sử dụng cho ML bởi vì:</a:t>
            </a:r>
          </a:p>
          <a:p>
            <a:pPr marL="0" lvl="0" indent="0" algn="l" rtl="0">
              <a:spcBef>
                <a:spcPts val="0"/>
              </a:spcBef>
              <a:spcAft>
                <a:spcPts val="0"/>
              </a:spcAft>
              <a:buNone/>
            </a:pPr>
            <a:r>
              <a:rPr lang="en" dirty="0"/>
              <a:t>	</a:t>
            </a:r>
            <a:r>
              <a:rPr lang="vi-VN" sz="1350" b="1" i="0" dirty="0">
                <a:solidFill>
                  <a:srgbClr val="222222"/>
                </a:solidFill>
                <a:effectLst/>
                <a:latin typeface="Verdana" panose="020B0604030504040204" pitchFamily="34" charset="0"/>
              </a:rPr>
              <a:t>Python </a:t>
            </a:r>
            <a:r>
              <a:rPr lang="vi-VN" sz="1350" b="0" i="0" dirty="0">
                <a:solidFill>
                  <a:srgbClr val="222222"/>
                </a:solidFill>
                <a:effectLst/>
                <a:latin typeface="Verdana" panose="020B0604030504040204" pitchFamily="34" charset="0"/>
              </a:rPr>
              <a:t>rất đơn giản, nó có </a:t>
            </a:r>
            <a:r>
              <a:rPr lang="vi-VN" sz="1350" b="1" i="0" dirty="0">
                <a:solidFill>
                  <a:srgbClr val="222222"/>
                </a:solidFill>
                <a:effectLst/>
                <a:latin typeface="Verdana" panose="020B0604030504040204" pitchFamily="34" charset="0"/>
              </a:rPr>
              <a:t>cú pháp dễ đọc</a:t>
            </a:r>
            <a:r>
              <a:rPr lang="vi-VN" sz="1350" b="0" i="0" dirty="0">
                <a:solidFill>
                  <a:srgbClr val="222222"/>
                </a:solidFill>
                <a:effectLst/>
                <a:latin typeface="Verdana" panose="020B0604030504040204" pitchFamily="34" charset="0"/>
              </a:rPr>
              <a:t> và điều đó làm cho nó được yêu thích bởi cả các lập trình dày dạn và sinh viên công nghệ thông tin.</a:t>
            </a:r>
            <a:endParaRPr lang="en" sz="1350" dirty="0"/>
          </a:p>
          <a:p>
            <a:pPr marL="0" lvl="0" indent="0" algn="l" rtl="0">
              <a:spcBef>
                <a:spcPts val="0"/>
              </a:spcBef>
              <a:spcAft>
                <a:spcPts val="0"/>
              </a:spcAft>
              <a:buNone/>
            </a:pPr>
            <a:r>
              <a:rPr lang="en" dirty="0"/>
              <a:t>Python có thư viện, framework rộng lớn và cộng đồng sử dụng đông đảo , nền tảng python là độc lập</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
        <p:nvSpPr>
          <p:cNvPr id="2179" name="Google Shape;2179;p42"/>
          <p:cNvSpPr txBox="1">
            <a:spLocks noGrp="1"/>
          </p:cNvSpPr>
          <p:nvPr>
            <p:ph type="ctrTitle"/>
          </p:nvPr>
        </p:nvSpPr>
        <p:spPr>
          <a:xfrm flipH="1">
            <a:off x="1028600" y="442913"/>
            <a:ext cx="3860400" cy="10317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TỔNG QUAN</a:t>
            </a:r>
            <a:endParaRPr dirty="0"/>
          </a:p>
        </p:txBody>
      </p:sp>
    </p:spTree>
    <p:extLst>
      <p:ext uri="{BB962C8B-B14F-4D97-AF65-F5344CB8AC3E}">
        <p14:creationId xmlns:p14="http://schemas.microsoft.com/office/powerpoint/2010/main" val="3688079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Các thư viện py hay sử dụng trong ML</a:t>
            </a:r>
            <a:endParaRPr dirty="0"/>
          </a:p>
        </p:txBody>
      </p:sp>
      <p:sp>
        <p:nvSpPr>
          <p:cNvPr id="2217" name="Google Shape;2217;p45"/>
          <p:cNvSpPr txBox="1">
            <a:spLocks noGrp="1"/>
          </p:cNvSpPr>
          <p:nvPr>
            <p:ph type="title"/>
          </p:nvPr>
        </p:nvSpPr>
        <p:spPr>
          <a:xfrm>
            <a:off x="720000" y="2525899"/>
            <a:ext cx="2336400" cy="5233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err="1"/>
              <a:t>Numpy</a:t>
            </a:r>
            <a:endParaRPr sz="1700" dirty="0"/>
          </a:p>
        </p:txBody>
      </p:sp>
      <p:sp>
        <p:nvSpPr>
          <p:cNvPr id="2218" name="Google Shape;2218;p45"/>
          <p:cNvSpPr txBox="1">
            <a:spLocks noGrp="1"/>
          </p:cNvSpPr>
          <p:nvPr>
            <p:ph type="subTitle" idx="1"/>
          </p:nvPr>
        </p:nvSpPr>
        <p:spPr>
          <a:xfrm>
            <a:off x="720000" y="3044035"/>
            <a:ext cx="2683800" cy="144934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a:t>
            </a:r>
            <a:r>
              <a:rPr lang="en" dirty="0"/>
              <a:t>à thư viện toán học, hỗ trợ mạnh mẽ với ma trận và mảng.</a:t>
            </a:r>
            <a:br>
              <a:rPr lang="en" dirty="0"/>
            </a:br>
            <a:r>
              <a:rPr lang="en" dirty="0"/>
              <a:t>Cho tốc độ xử lý nhanh hơn nhiều so với khi chỉ sử dụng ‘core python’</a:t>
            </a:r>
            <a:endParaRPr dirty="0"/>
          </a:p>
        </p:txBody>
      </p:sp>
      <p:sp>
        <p:nvSpPr>
          <p:cNvPr id="2219" name="Google Shape;2219;p45"/>
          <p:cNvSpPr txBox="1">
            <a:spLocks noGrp="1"/>
          </p:cNvSpPr>
          <p:nvPr>
            <p:ph type="title" idx="2"/>
          </p:nvPr>
        </p:nvSpPr>
        <p:spPr>
          <a:xfrm>
            <a:off x="3403800" y="2378396"/>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matplotlib</a:t>
            </a:r>
            <a:endParaRPr dirty="0"/>
          </a:p>
        </p:txBody>
      </p:sp>
      <p:sp>
        <p:nvSpPr>
          <p:cNvPr id="2220" name="Google Shape;2220;p45"/>
          <p:cNvSpPr txBox="1">
            <a:spLocks noGrp="1"/>
          </p:cNvSpPr>
          <p:nvPr>
            <p:ph type="subTitle" idx="3"/>
          </p:nvPr>
        </p:nvSpPr>
        <p:spPr>
          <a:xfrm>
            <a:off x="3486930" y="3141017"/>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1B1B1B"/>
                </a:solidFill>
                <a:latin typeface="Open Sans" panose="020B0606030504020204" pitchFamily="34" charset="0"/>
              </a:rPr>
              <a:t>L</a:t>
            </a:r>
            <a:r>
              <a:rPr lang="vi-VN" b="0" i="0" dirty="0">
                <a:solidFill>
                  <a:srgbClr val="1B1B1B"/>
                </a:solidFill>
                <a:effectLst/>
                <a:latin typeface="Open Sans" panose="020B0606030504020204" pitchFamily="34" charset="0"/>
              </a:rPr>
              <a:t>à một thư viện vẽ đồ thị rất mạnh mẽ hữu ích cho những người làm việc với Python</a:t>
            </a:r>
            <a:endParaRPr dirty="0"/>
          </a:p>
        </p:txBody>
      </p:sp>
      <p:sp>
        <p:nvSpPr>
          <p:cNvPr id="2221" name="Google Shape;2221;p45"/>
          <p:cNvSpPr txBox="1">
            <a:spLocks noGrp="1"/>
          </p:cNvSpPr>
          <p:nvPr>
            <p:ph type="title" idx="4"/>
          </p:nvPr>
        </p:nvSpPr>
        <p:spPr>
          <a:xfrm>
            <a:off x="6100400" y="2364531"/>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pandas</a:t>
            </a:r>
            <a:endParaRPr dirty="0"/>
          </a:p>
        </p:txBody>
      </p:sp>
      <p:sp>
        <p:nvSpPr>
          <p:cNvPr id="2222" name="Google Shape;2222;p45"/>
          <p:cNvSpPr txBox="1">
            <a:spLocks noGrp="1"/>
          </p:cNvSpPr>
          <p:nvPr>
            <p:ph type="subTitle" idx="5"/>
          </p:nvPr>
        </p:nvSpPr>
        <p:spPr>
          <a:xfrm>
            <a:off x="6100399" y="3118494"/>
            <a:ext cx="2683799" cy="9427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Là một thư viện python cung cấp dữ liệu nhanh , mạnh mẽ, mang tính hàm ý</a:t>
            </a:r>
            <a:br>
              <a:rPr lang="en" dirty="0"/>
            </a:br>
            <a:r>
              <a:rPr lang="en" dirty="0"/>
              <a:t>Phù hợp với nhiều loại dữ liệu khác nhau</a:t>
            </a:r>
            <a:endParaRPr dirty="0"/>
          </a:p>
        </p:txBody>
      </p:sp>
      <p:pic>
        <p:nvPicPr>
          <p:cNvPr id="2223" name="Google Shape;2223;p45"/>
          <p:cNvPicPr preferRelativeResize="0"/>
          <p:nvPr/>
        </p:nvPicPr>
        <p:blipFill>
          <a:blip r:embed="rId3">
            <a:alphaModFix amt="47000"/>
          </a:blip>
          <a:stretch>
            <a:fillRect/>
          </a:stretch>
        </p:blipFill>
        <p:spPr>
          <a:xfrm>
            <a:off x="1203100" y="1396572"/>
            <a:ext cx="1370198" cy="1131135"/>
          </a:xfrm>
          <a:prstGeom prst="rect">
            <a:avLst/>
          </a:prstGeom>
          <a:noFill/>
          <a:ln>
            <a:noFill/>
          </a:ln>
        </p:spPr>
      </p:pic>
      <p:pic>
        <p:nvPicPr>
          <p:cNvPr id="2224" name="Google Shape;2224;p45"/>
          <p:cNvPicPr preferRelativeResize="0"/>
          <p:nvPr/>
        </p:nvPicPr>
        <p:blipFill>
          <a:blip r:embed="rId3">
            <a:alphaModFix amt="47000"/>
          </a:blip>
          <a:stretch>
            <a:fillRect/>
          </a:stretch>
        </p:blipFill>
        <p:spPr>
          <a:xfrm>
            <a:off x="3886900" y="1396572"/>
            <a:ext cx="1370198" cy="1131135"/>
          </a:xfrm>
          <a:prstGeom prst="rect">
            <a:avLst/>
          </a:prstGeom>
          <a:noFill/>
          <a:ln>
            <a:noFill/>
          </a:ln>
        </p:spPr>
      </p:pic>
      <p:pic>
        <p:nvPicPr>
          <p:cNvPr id="2225" name="Google Shape;2225;p45"/>
          <p:cNvPicPr preferRelativeResize="0"/>
          <p:nvPr/>
        </p:nvPicPr>
        <p:blipFill>
          <a:blip r:embed="rId3">
            <a:alphaModFix amt="47000"/>
          </a:blip>
          <a:stretch>
            <a:fillRect/>
          </a:stretch>
        </p:blipFill>
        <p:spPr>
          <a:xfrm>
            <a:off x="6583677" y="1396572"/>
            <a:ext cx="1370198" cy="1131135"/>
          </a:xfrm>
          <a:prstGeom prst="rect">
            <a:avLst/>
          </a:prstGeom>
          <a:noFill/>
          <a:ln>
            <a:noFill/>
          </a:ln>
        </p:spPr>
      </p:pic>
      <p:grpSp>
        <p:nvGrpSpPr>
          <p:cNvPr id="2226" name="Google Shape;2226;p45"/>
          <p:cNvGrpSpPr/>
          <p:nvPr/>
        </p:nvGrpSpPr>
        <p:grpSpPr>
          <a:xfrm>
            <a:off x="1574049" y="1593922"/>
            <a:ext cx="481342" cy="656568"/>
            <a:chOff x="2573298" y="1369091"/>
            <a:chExt cx="578745" cy="789429"/>
          </a:xfrm>
        </p:grpSpPr>
        <p:sp>
          <p:nvSpPr>
            <p:cNvPr id="2227" name="Google Shape;2227;p45"/>
            <p:cNvSpPr/>
            <p:nvPr/>
          </p:nvSpPr>
          <p:spPr>
            <a:xfrm>
              <a:off x="2573298" y="1369091"/>
              <a:ext cx="563837" cy="179725"/>
            </a:xfrm>
            <a:custGeom>
              <a:avLst/>
              <a:gdLst/>
              <a:ahLst/>
              <a:cxnLst/>
              <a:rect l="l" t="t" r="r" b="b"/>
              <a:pathLst>
                <a:path w="12254" h="3906" extrusionOk="0">
                  <a:moveTo>
                    <a:pt x="5952" y="0"/>
                  </a:moveTo>
                  <a:cubicBezTo>
                    <a:pt x="3916" y="0"/>
                    <a:pt x="1890" y="725"/>
                    <a:pt x="277" y="2145"/>
                  </a:cubicBezTo>
                  <a:cubicBezTo>
                    <a:pt x="127" y="2281"/>
                    <a:pt x="37" y="2476"/>
                    <a:pt x="22" y="2687"/>
                  </a:cubicBezTo>
                  <a:cubicBezTo>
                    <a:pt x="1" y="3149"/>
                    <a:pt x="382" y="3471"/>
                    <a:pt x="783" y="3471"/>
                  </a:cubicBezTo>
                  <a:cubicBezTo>
                    <a:pt x="957" y="3471"/>
                    <a:pt x="1135" y="3410"/>
                    <a:pt x="1285" y="3274"/>
                  </a:cubicBezTo>
                  <a:lnTo>
                    <a:pt x="1270" y="3274"/>
                  </a:lnTo>
                  <a:cubicBezTo>
                    <a:pt x="2098" y="2536"/>
                    <a:pt x="3091" y="2010"/>
                    <a:pt x="4159" y="1739"/>
                  </a:cubicBezTo>
                  <a:cubicBezTo>
                    <a:pt x="4437" y="1642"/>
                    <a:pt x="4368" y="1249"/>
                    <a:pt x="4107" y="1249"/>
                  </a:cubicBezTo>
                  <a:cubicBezTo>
                    <a:pt x="4086" y="1249"/>
                    <a:pt x="4063" y="1252"/>
                    <a:pt x="4039" y="1258"/>
                  </a:cubicBezTo>
                  <a:cubicBezTo>
                    <a:pt x="2895" y="1543"/>
                    <a:pt x="1827" y="2100"/>
                    <a:pt x="939" y="2898"/>
                  </a:cubicBezTo>
                  <a:cubicBezTo>
                    <a:pt x="889" y="2944"/>
                    <a:pt x="829" y="2964"/>
                    <a:pt x="772" y="2964"/>
                  </a:cubicBezTo>
                  <a:cubicBezTo>
                    <a:pt x="641" y="2964"/>
                    <a:pt x="518" y="2859"/>
                    <a:pt x="518" y="2702"/>
                  </a:cubicBezTo>
                  <a:cubicBezTo>
                    <a:pt x="518" y="2642"/>
                    <a:pt x="548" y="2567"/>
                    <a:pt x="608" y="2536"/>
                  </a:cubicBezTo>
                  <a:cubicBezTo>
                    <a:pt x="2129" y="1191"/>
                    <a:pt x="4038" y="511"/>
                    <a:pt x="5954" y="511"/>
                  </a:cubicBezTo>
                  <a:cubicBezTo>
                    <a:pt x="7638" y="511"/>
                    <a:pt x="9328" y="1037"/>
                    <a:pt x="10764" y="2100"/>
                  </a:cubicBezTo>
                  <a:cubicBezTo>
                    <a:pt x="10806" y="2135"/>
                    <a:pt x="10860" y="2153"/>
                    <a:pt x="10915" y="2153"/>
                  </a:cubicBezTo>
                  <a:cubicBezTo>
                    <a:pt x="10980" y="2153"/>
                    <a:pt x="11046" y="2127"/>
                    <a:pt x="11095" y="2070"/>
                  </a:cubicBezTo>
                  <a:cubicBezTo>
                    <a:pt x="11140" y="2025"/>
                    <a:pt x="11155" y="1950"/>
                    <a:pt x="11155" y="1890"/>
                  </a:cubicBezTo>
                  <a:lnTo>
                    <a:pt x="11140" y="1378"/>
                  </a:lnTo>
                  <a:cubicBezTo>
                    <a:pt x="11140" y="1303"/>
                    <a:pt x="11155" y="1243"/>
                    <a:pt x="11216" y="1197"/>
                  </a:cubicBezTo>
                  <a:cubicBezTo>
                    <a:pt x="11246" y="1137"/>
                    <a:pt x="11321" y="1107"/>
                    <a:pt x="11381" y="1107"/>
                  </a:cubicBezTo>
                  <a:cubicBezTo>
                    <a:pt x="11517" y="1107"/>
                    <a:pt x="11637" y="1212"/>
                    <a:pt x="11652" y="1348"/>
                  </a:cubicBezTo>
                  <a:lnTo>
                    <a:pt x="11712" y="3078"/>
                  </a:lnTo>
                  <a:cubicBezTo>
                    <a:pt x="11712" y="3138"/>
                    <a:pt x="11682" y="3214"/>
                    <a:pt x="11637" y="3259"/>
                  </a:cubicBezTo>
                  <a:cubicBezTo>
                    <a:pt x="11592" y="3319"/>
                    <a:pt x="11532" y="3349"/>
                    <a:pt x="11471" y="3349"/>
                  </a:cubicBezTo>
                  <a:lnTo>
                    <a:pt x="9741" y="3409"/>
                  </a:lnTo>
                  <a:cubicBezTo>
                    <a:pt x="9621" y="3409"/>
                    <a:pt x="9515" y="3319"/>
                    <a:pt x="9485" y="3214"/>
                  </a:cubicBezTo>
                  <a:cubicBezTo>
                    <a:pt x="9485" y="3199"/>
                    <a:pt x="9485" y="3183"/>
                    <a:pt x="9485" y="3168"/>
                  </a:cubicBezTo>
                  <a:cubicBezTo>
                    <a:pt x="9485" y="3018"/>
                    <a:pt x="9591" y="2913"/>
                    <a:pt x="9726" y="2898"/>
                  </a:cubicBezTo>
                  <a:lnTo>
                    <a:pt x="10223" y="2883"/>
                  </a:lnTo>
                  <a:cubicBezTo>
                    <a:pt x="10448" y="2867"/>
                    <a:pt x="10539" y="2567"/>
                    <a:pt x="10358" y="2431"/>
                  </a:cubicBezTo>
                  <a:cubicBezTo>
                    <a:pt x="9079" y="1513"/>
                    <a:pt x="7529" y="1002"/>
                    <a:pt x="5965" y="1002"/>
                  </a:cubicBezTo>
                  <a:cubicBezTo>
                    <a:pt x="5694" y="1002"/>
                    <a:pt x="5438" y="1017"/>
                    <a:pt x="5182" y="1047"/>
                  </a:cubicBezTo>
                  <a:cubicBezTo>
                    <a:pt x="4865" y="1076"/>
                    <a:pt x="4893" y="1546"/>
                    <a:pt x="5187" y="1546"/>
                  </a:cubicBezTo>
                  <a:cubicBezTo>
                    <a:pt x="5200" y="1546"/>
                    <a:pt x="5213" y="1545"/>
                    <a:pt x="5227" y="1543"/>
                  </a:cubicBezTo>
                  <a:cubicBezTo>
                    <a:pt x="5468" y="1528"/>
                    <a:pt x="5709" y="1513"/>
                    <a:pt x="5965" y="1513"/>
                  </a:cubicBezTo>
                  <a:cubicBezTo>
                    <a:pt x="5992" y="1513"/>
                    <a:pt x="6018" y="1513"/>
                    <a:pt x="6045" y="1513"/>
                  </a:cubicBezTo>
                  <a:cubicBezTo>
                    <a:pt x="7251" y="1513"/>
                    <a:pt x="8426" y="1843"/>
                    <a:pt x="9485" y="2446"/>
                  </a:cubicBezTo>
                  <a:cubicBezTo>
                    <a:pt x="9184" y="2567"/>
                    <a:pt x="8989" y="2852"/>
                    <a:pt x="9004" y="3183"/>
                  </a:cubicBezTo>
                  <a:cubicBezTo>
                    <a:pt x="9004" y="3214"/>
                    <a:pt x="9004" y="3259"/>
                    <a:pt x="9019" y="3304"/>
                  </a:cubicBezTo>
                  <a:cubicBezTo>
                    <a:pt x="9094" y="3650"/>
                    <a:pt x="9395" y="3906"/>
                    <a:pt x="9756" y="3906"/>
                  </a:cubicBezTo>
                  <a:lnTo>
                    <a:pt x="9786" y="3906"/>
                  </a:lnTo>
                  <a:lnTo>
                    <a:pt x="11502" y="3845"/>
                  </a:lnTo>
                  <a:cubicBezTo>
                    <a:pt x="11923" y="3830"/>
                    <a:pt x="12254" y="3469"/>
                    <a:pt x="12239" y="3063"/>
                  </a:cubicBezTo>
                  <a:lnTo>
                    <a:pt x="12164" y="1333"/>
                  </a:lnTo>
                  <a:cubicBezTo>
                    <a:pt x="12149" y="849"/>
                    <a:pt x="11785" y="612"/>
                    <a:pt x="11418" y="612"/>
                  </a:cubicBezTo>
                  <a:cubicBezTo>
                    <a:pt x="11032" y="612"/>
                    <a:pt x="10643" y="876"/>
                    <a:pt x="10659" y="1393"/>
                  </a:cubicBezTo>
                  <a:lnTo>
                    <a:pt x="10659" y="1408"/>
                  </a:lnTo>
                  <a:cubicBezTo>
                    <a:pt x="9221" y="465"/>
                    <a:pt x="7583" y="0"/>
                    <a:pt x="59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5"/>
            <p:cNvSpPr/>
            <p:nvPr/>
          </p:nvSpPr>
          <p:spPr>
            <a:xfrm>
              <a:off x="2573574" y="1979348"/>
              <a:ext cx="578469" cy="179173"/>
            </a:xfrm>
            <a:custGeom>
              <a:avLst/>
              <a:gdLst/>
              <a:ahLst/>
              <a:cxnLst/>
              <a:rect l="l" t="t" r="r" b="b"/>
              <a:pathLst>
                <a:path w="12572" h="3894" extrusionOk="0">
                  <a:moveTo>
                    <a:pt x="2498" y="1"/>
                  </a:moveTo>
                  <a:cubicBezTo>
                    <a:pt x="2488" y="1"/>
                    <a:pt x="2478" y="1"/>
                    <a:pt x="2468" y="1"/>
                  </a:cubicBezTo>
                  <a:lnTo>
                    <a:pt x="738" y="61"/>
                  </a:lnTo>
                  <a:cubicBezTo>
                    <a:pt x="316" y="76"/>
                    <a:pt x="1" y="422"/>
                    <a:pt x="16" y="844"/>
                  </a:cubicBezTo>
                  <a:lnTo>
                    <a:pt x="76" y="2559"/>
                  </a:lnTo>
                  <a:cubicBezTo>
                    <a:pt x="90" y="3050"/>
                    <a:pt x="455" y="3287"/>
                    <a:pt x="821" y="3287"/>
                  </a:cubicBezTo>
                  <a:cubicBezTo>
                    <a:pt x="1207" y="3287"/>
                    <a:pt x="1596" y="3023"/>
                    <a:pt x="1580" y="2514"/>
                  </a:cubicBezTo>
                  <a:lnTo>
                    <a:pt x="1580" y="2499"/>
                  </a:lnTo>
                  <a:cubicBezTo>
                    <a:pt x="2993" y="3415"/>
                    <a:pt x="4625" y="3894"/>
                    <a:pt x="6285" y="3894"/>
                  </a:cubicBezTo>
                  <a:cubicBezTo>
                    <a:pt x="6888" y="3894"/>
                    <a:pt x="7494" y="3831"/>
                    <a:pt x="8095" y="3702"/>
                  </a:cubicBezTo>
                  <a:cubicBezTo>
                    <a:pt x="8231" y="3687"/>
                    <a:pt x="8366" y="3642"/>
                    <a:pt x="8516" y="3612"/>
                  </a:cubicBezTo>
                  <a:cubicBezTo>
                    <a:pt x="8923" y="3492"/>
                    <a:pt x="9329" y="3356"/>
                    <a:pt x="9720" y="3191"/>
                  </a:cubicBezTo>
                  <a:cubicBezTo>
                    <a:pt x="9954" y="3053"/>
                    <a:pt x="9836" y="2715"/>
                    <a:pt x="9596" y="2715"/>
                  </a:cubicBezTo>
                  <a:cubicBezTo>
                    <a:pt x="9573" y="2715"/>
                    <a:pt x="9549" y="2718"/>
                    <a:pt x="9525" y="2724"/>
                  </a:cubicBezTo>
                  <a:cubicBezTo>
                    <a:pt x="9163" y="2890"/>
                    <a:pt x="8787" y="3010"/>
                    <a:pt x="8396" y="3116"/>
                  </a:cubicBezTo>
                  <a:cubicBezTo>
                    <a:pt x="8261" y="3161"/>
                    <a:pt x="8125" y="3191"/>
                    <a:pt x="8005" y="3221"/>
                  </a:cubicBezTo>
                  <a:cubicBezTo>
                    <a:pt x="7448" y="3341"/>
                    <a:pt x="6876" y="3402"/>
                    <a:pt x="6305" y="3402"/>
                  </a:cubicBezTo>
                  <a:cubicBezTo>
                    <a:pt x="4574" y="3402"/>
                    <a:pt x="2874" y="2845"/>
                    <a:pt x="1490" y="1807"/>
                  </a:cubicBezTo>
                  <a:cubicBezTo>
                    <a:pt x="1445" y="1774"/>
                    <a:pt x="1391" y="1758"/>
                    <a:pt x="1338" y="1758"/>
                  </a:cubicBezTo>
                  <a:cubicBezTo>
                    <a:pt x="1269" y="1758"/>
                    <a:pt x="1202" y="1785"/>
                    <a:pt x="1159" y="1837"/>
                  </a:cubicBezTo>
                  <a:cubicBezTo>
                    <a:pt x="1114" y="1882"/>
                    <a:pt x="1084" y="1957"/>
                    <a:pt x="1084" y="2017"/>
                  </a:cubicBezTo>
                  <a:lnTo>
                    <a:pt x="1099" y="2529"/>
                  </a:lnTo>
                  <a:cubicBezTo>
                    <a:pt x="1114" y="2589"/>
                    <a:pt x="1084" y="2664"/>
                    <a:pt x="1039" y="2709"/>
                  </a:cubicBezTo>
                  <a:cubicBezTo>
                    <a:pt x="994" y="2770"/>
                    <a:pt x="933" y="2800"/>
                    <a:pt x="858" y="2800"/>
                  </a:cubicBezTo>
                  <a:cubicBezTo>
                    <a:pt x="723" y="2800"/>
                    <a:pt x="602" y="2694"/>
                    <a:pt x="602" y="2559"/>
                  </a:cubicBezTo>
                  <a:lnTo>
                    <a:pt x="542" y="829"/>
                  </a:lnTo>
                  <a:cubicBezTo>
                    <a:pt x="542" y="768"/>
                    <a:pt x="557" y="693"/>
                    <a:pt x="602" y="648"/>
                  </a:cubicBezTo>
                  <a:cubicBezTo>
                    <a:pt x="647" y="588"/>
                    <a:pt x="708" y="558"/>
                    <a:pt x="783" y="558"/>
                  </a:cubicBezTo>
                  <a:lnTo>
                    <a:pt x="2498" y="498"/>
                  </a:lnTo>
                  <a:cubicBezTo>
                    <a:pt x="2618" y="498"/>
                    <a:pt x="2739" y="573"/>
                    <a:pt x="2754" y="693"/>
                  </a:cubicBezTo>
                  <a:cubicBezTo>
                    <a:pt x="2754" y="708"/>
                    <a:pt x="2754" y="723"/>
                    <a:pt x="2754" y="738"/>
                  </a:cubicBezTo>
                  <a:cubicBezTo>
                    <a:pt x="2769" y="874"/>
                    <a:pt x="2664" y="994"/>
                    <a:pt x="2513" y="1009"/>
                  </a:cubicBezTo>
                  <a:lnTo>
                    <a:pt x="2032" y="1024"/>
                  </a:lnTo>
                  <a:cubicBezTo>
                    <a:pt x="1791" y="1024"/>
                    <a:pt x="1701" y="1340"/>
                    <a:pt x="1896" y="1476"/>
                  </a:cubicBezTo>
                  <a:cubicBezTo>
                    <a:pt x="3212" y="2418"/>
                    <a:pt x="4761" y="2895"/>
                    <a:pt x="6319" y="2895"/>
                  </a:cubicBezTo>
                  <a:cubicBezTo>
                    <a:pt x="7523" y="2895"/>
                    <a:pt x="8732" y="2610"/>
                    <a:pt x="9840" y="2032"/>
                  </a:cubicBezTo>
                  <a:lnTo>
                    <a:pt x="9961" y="1957"/>
                  </a:lnTo>
                  <a:cubicBezTo>
                    <a:pt x="10442" y="1686"/>
                    <a:pt x="10894" y="1370"/>
                    <a:pt x="11315" y="1009"/>
                  </a:cubicBezTo>
                  <a:cubicBezTo>
                    <a:pt x="11360" y="964"/>
                    <a:pt x="11420" y="942"/>
                    <a:pt x="11482" y="942"/>
                  </a:cubicBezTo>
                  <a:cubicBezTo>
                    <a:pt x="11544" y="942"/>
                    <a:pt x="11608" y="964"/>
                    <a:pt x="11661" y="1009"/>
                  </a:cubicBezTo>
                  <a:cubicBezTo>
                    <a:pt x="11706" y="1054"/>
                    <a:pt x="11736" y="1130"/>
                    <a:pt x="11736" y="1190"/>
                  </a:cubicBezTo>
                  <a:cubicBezTo>
                    <a:pt x="11736" y="1265"/>
                    <a:pt x="11706" y="1325"/>
                    <a:pt x="11646" y="1370"/>
                  </a:cubicBezTo>
                  <a:cubicBezTo>
                    <a:pt x="11330" y="1656"/>
                    <a:pt x="10969" y="1912"/>
                    <a:pt x="10608" y="2153"/>
                  </a:cubicBezTo>
                  <a:cubicBezTo>
                    <a:pt x="10359" y="2290"/>
                    <a:pt x="10501" y="2622"/>
                    <a:pt x="10728" y="2622"/>
                  </a:cubicBezTo>
                  <a:cubicBezTo>
                    <a:pt x="10776" y="2622"/>
                    <a:pt x="10827" y="2608"/>
                    <a:pt x="10879" y="2574"/>
                  </a:cubicBezTo>
                  <a:cubicBezTo>
                    <a:pt x="11270" y="2333"/>
                    <a:pt x="11631" y="2047"/>
                    <a:pt x="11992" y="1746"/>
                  </a:cubicBezTo>
                  <a:cubicBezTo>
                    <a:pt x="12572" y="1226"/>
                    <a:pt x="12082" y="417"/>
                    <a:pt x="11480" y="417"/>
                  </a:cubicBezTo>
                  <a:cubicBezTo>
                    <a:pt x="11316" y="417"/>
                    <a:pt x="11145" y="477"/>
                    <a:pt x="10984" y="618"/>
                  </a:cubicBezTo>
                  <a:lnTo>
                    <a:pt x="10954" y="633"/>
                  </a:lnTo>
                  <a:cubicBezTo>
                    <a:pt x="10578" y="964"/>
                    <a:pt x="10156" y="1265"/>
                    <a:pt x="9690" y="1521"/>
                  </a:cubicBezTo>
                  <a:lnTo>
                    <a:pt x="9585" y="1581"/>
                  </a:lnTo>
                  <a:cubicBezTo>
                    <a:pt x="8548" y="2118"/>
                    <a:pt x="7413" y="2385"/>
                    <a:pt x="6281" y="2385"/>
                  </a:cubicBezTo>
                  <a:cubicBezTo>
                    <a:pt x="5065" y="2385"/>
                    <a:pt x="3852" y="2076"/>
                    <a:pt x="2769" y="1461"/>
                  </a:cubicBezTo>
                  <a:cubicBezTo>
                    <a:pt x="3070" y="1340"/>
                    <a:pt x="3250" y="1039"/>
                    <a:pt x="3250" y="723"/>
                  </a:cubicBezTo>
                  <a:cubicBezTo>
                    <a:pt x="3235" y="678"/>
                    <a:pt x="3235" y="633"/>
                    <a:pt x="3235" y="603"/>
                  </a:cubicBezTo>
                  <a:cubicBezTo>
                    <a:pt x="3162" y="252"/>
                    <a:pt x="2847" y="1"/>
                    <a:pt x="2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5"/>
            <p:cNvSpPr/>
            <p:nvPr/>
          </p:nvSpPr>
          <p:spPr>
            <a:xfrm>
              <a:off x="2640718" y="1548826"/>
              <a:ext cx="457150" cy="429958"/>
            </a:xfrm>
            <a:custGeom>
              <a:avLst/>
              <a:gdLst/>
              <a:ahLst/>
              <a:cxnLst/>
              <a:rect l="l" t="t" r="r" b="b"/>
              <a:pathLst>
                <a:path w="11180" h="10515" extrusionOk="0">
                  <a:moveTo>
                    <a:pt x="5793" y="1731"/>
                  </a:moveTo>
                  <a:cubicBezTo>
                    <a:pt x="5883" y="1731"/>
                    <a:pt x="5959" y="1791"/>
                    <a:pt x="5989" y="1866"/>
                  </a:cubicBezTo>
                  <a:cubicBezTo>
                    <a:pt x="6230" y="2694"/>
                    <a:pt x="6230" y="3386"/>
                    <a:pt x="5974" y="4048"/>
                  </a:cubicBezTo>
                  <a:cubicBezTo>
                    <a:pt x="5944" y="4123"/>
                    <a:pt x="5959" y="4213"/>
                    <a:pt x="6004" y="4274"/>
                  </a:cubicBezTo>
                  <a:cubicBezTo>
                    <a:pt x="6049" y="4349"/>
                    <a:pt x="6124" y="4394"/>
                    <a:pt x="6215" y="4394"/>
                  </a:cubicBezTo>
                  <a:lnTo>
                    <a:pt x="8095" y="4394"/>
                  </a:lnTo>
                  <a:cubicBezTo>
                    <a:pt x="8100" y="4394"/>
                    <a:pt x="8105" y="4394"/>
                    <a:pt x="8110" y="4394"/>
                  </a:cubicBezTo>
                  <a:cubicBezTo>
                    <a:pt x="8441" y="4394"/>
                    <a:pt x="8436" y="4906"/>
                    <a:pt x="8095" y="4921"/>
                  </a:cubicBezTo>
                  <a:lnTo>
                    <a:pt x="7448" y="4921"/>
                  </a:lnTo>
                  <a:cubicBezTo>
                    <a:pt x="7435" y="4919"/>
                    <a:pt x="7421" y="4918"/>
                    <a:pt x="7409" y="4918"/>
                  </a:cubicBezTo>
                  <a:cubicBezTo>
                    <a:pt x="7096" y="4918"/>
                    <a:pt x="7100" y="5418"/>
                    <a:pt x="7421" y="5418"/>
                  </a:cubicBezTo>
                  <a:cubicBezTo>
                    <a:pt x="7430" y="5418"/>
                    <a:pt x="7439" y="5418"/>
                    <a:pt x="7448" y="5417"/>
                  </a:cubicBezTo>
                  <a:lnTo>
                    <a:pt x="7915" y="5417"/>
                  </a:lnTo>
                  <a:cubicBezTo>
                    <a:pt x="8261" y="5417"/>
                    <a:pt x="8261" y="5944"/>
                    <a:pt x="7915" y="5944"/>
                  </a:cubicBezTo>
                  <a:lnTo>
                    <a:pt x="7448" y="5944"/>
                  </a:lnTo>
                  <a:cubicBezTo>
                    <a:pt x="7439" y="5943"/>
                    <a:pt x="7429" y="5943"/>
                    <a:pt x="7420" y="5943"/>
                  </a:cubicBezTo>
                  <a:cubicBezTo>
                    <a:pt x="7096" y="5943"/>
                    <a:pt x="7096" y="6441"/>
                    <a:pt x="7420" y="6441"/>
                  </a:cubicBezTo>
                  <a:cubicBezTo>
                    <a:pt x="7429" y="6441"/>
                    <a:pt x="7439" y="6441"/>
                    <a:pt x="7448" y="6440"/>
                  </a:cubicBezTo>
                  <a:lnTo>
                    <a:pt x="7749" y="6440"/>
                  </a:lnTo>
                  <a:cubicBezTo>
                    <a:pt x="8095" y="6440"/>
                    <a:pt x="8095" y="6967"/>
                    <a:pt x="7749" y="6967"/>
                  </a:cubicBezTo>
                  <a:lnTo>
                    <a:pt x="7283" y="6967"/>
                  </a:lnTo>
                  <a:cubicBezTo>
                    <a:pt x="7273" y="6966"/>
                    <a:pt x="7264" y="6966"/>
                    <a:pt x="7256" y="6966"/>
                  </a:cubicBezTo>
                  <a:cubicBezTo>
                    <a:pt x="6931" y="6966"/>
                    <a:pt x="6931" y="7480"/>
                    <a:pt x="7256" y="7480"/>
                  </a:cubicBezTo>
                  <a:cubicBezTo>
                    <a:pt x="7264" y="7480"/>
                    <a:pt x="7273" y="7479"/>
                    <a:pt x="7283" y="7478"/>
                  </a:cubicBezTo>
                  <a:lnTo>
                    <a:pt x="7539" y="7478"/>
                  </a:lnTo>
                  <a:cubicBezTo>
                    <a:pt x="7885" y="7478"/>
                    <a:pt x="7885" y="8005"/>
                    <a:pt x="7539" y="8005"/>
                  </a:cubicBezTo>
                  <a:lnTo>
                    <a:pt x="4785" y="8005"/>
                  </a:lnTo>
                  <a:cubicBezTo>
                    <a:pt x="4695" y="8005"/>
                    <a:pt x="4620" y="7975"/>
                    <a:pt x="4544" y="7915"/>
                  </a:cubicBezTo>
                  <a:cubicBezTo>
                    <a:pt x="4289" y="7734"/>
                    <a:pt x="3988" y="7614"/>
                    <a:pt x="3672" y="7599"/>
                  </a:cubicBezTo>
                  <a:lnTo>
                    <a:pt x="3672" y="4650"/>
                  </a:lnTo>
                  <a:cubicBezTo>
                    <a:pt x="3912" y="4409"/>
                    <a:pt x="4168" y="4183"/>
                    <a:pt x="4454" y="3988"/>
                  </a:cubicBezTo>
                  <a:cubicBezTo>
                    <a:pt x="5071" y="3536"/>
                    <a:pt x="5658" y="3100"/>
                    <a:pt x="5598" y="1942"/>
                  </a:cubicBezTo>
                  <a:cubicBezTo>
                    <a:pt x="5583" y="1881"/>
                    <a:pt x="5613" y="1836"/>
                    <a:pt x="5643" y="1791"/>
                  </a:cubicBezTo>
                  <a:cubicBezTo>
                    <a:pt x="5688" y="1746"/>
                    <a:pt x="5733" y="1731"/>
                    <a:pt x="5793" y="1731"/>
                  </a:cubicBezTo>
                  <a:close/>
                  <a:moveTo>
                    <a:pt x="3175" y="4213"/>
                  </a:moveTo>
                  <a:lnTo>
                    <a:pt x="3175" y="4620"/>
                  </a:lnTo>
                  <a:lnTo>
                    <a:pt x="3175" y="7885"/>
                  </a:lnTo>
                  <a:lnTo>
                    <a:pt x="3175" y="8140"/>
                  </a:lnTo>
                  <a:lnTo>
                    <a:pt x="1460" y="8140"/>
                  </a:lnTo>
                  <a:cubicBezTo>
                    <a:pt x="828" y="7313"/>
                    <a:pt x="497" y="6305"/>
                    <a:pt x="497" y="5267"/>
                  </a:cubicBezTo>
                  <a:cubicBezTo>
                    <a:pt x="497" y="4906"/>
                    <a:pt x="542" y="4559"/>
                    <a:pt x="617" y="4213"/>
                  </a:cubicBezTo>
                  <a:close/>
                  <a:moveTo>
                    <a:pt x="5267" y="1"/>
                  </a:moveTo>
                  <a:cubicBezTo>
                    <a:pt x="2889" y="1"/>
                    <a:pt x="813" y="1595"/>
                    <a:pt x="181" y="3897"/>
                  </a:cubicBezTo>
                  <a:cubicBezTo>
                    <a:pt x="76" y="4334"/>
                    <a:pt x="16" y="4800"/>
                    <a:pt x="16" y="5252"/>
                  </a:cubicBezTo>
                  <a:cubicBezTo>
                    <a:pt x="1" y="6455"/>
                    <a:pt x="407" y="7599"/>
                    <a:pt x="1159" y="8532"/>
                  </a:cubicBezTo>
                  <a:cubicBezTo>
                    <a:pt x="2204" y="9843"/>
                    <a:pt x="3736" y="10515"/>
                    <a:pt x="5277" y="10515"/>
                  </a:cubicBezTo>
                  <a:cubicBezTo>
                    <a:pt x="6598" y="10515"/>
                    <a:pt x="7925" y="10020"/>
                    <a:pt x="8953" y="9013"/>
                  </a:cubicBezTo>
                  <a:cubicBezTo>
                    <a:pt x="11180" y="6831"/>
                    <a:pt x="11029" y="3190"/>
                    <a:pt x="8637" y="1204"/>
                  </a:cubicBezTo>
                  <a:cubicBezTo>
                    <a:pt x="8585" y="1165"/>
                    <a:pt x="8532" y="1148"/>
                    <a:pt x="8482" y="1148"/>
                  </a:cubicBezTo>
                  <a:cubicBezTo>
                    <a:pt x="8282" y="1148"/>
                    <a:pt x="8129" y="1412"/>
                    <a:pt x="8321" y="1580"/>
                  </a:cubicBezTo>
                  <a:cubicBezTo>
                    <a:pt x="10397" y="3326"/>
                    <a:pt x="10623" y="6455"/>
                    <a:pt x="8787" y="8456"/>
                  </a:cubicBezTo>
                  <a:cubicBezTo>
                    <a:pt x="7849" y="9495"/>
                    <a:pt x="6564" y="10019"/>
                    <a:pt x="5274" y="10019"/>
                  </a:cubicBezTo>
                  <a:cubicBezTo>
                    <a:pt x="4061" y="10019"/>
                    <a:pt x="2845" y="9555"/>
                    <a:pt x="1911" y="8622"/>
                  </a:cubicBezTo>
                  <a:lnTo>
                    <a:pt x="3431" y="8622"/>
                  </a:lnTo>
                  <a:cubicBezTo>
                    <a:pt x="3566" y="8622"/>
                    <a:pt x="3687" y="8517"/>
                    <a:pt x="3687" y="8381"/>
                  </a:cubicBezTo>
                  <a:lnTo>
                    <a:pt x="3687" y="8095"/>
                  </a:lnTo>
                  <a:cubicBezTo>
                    <a:pt x="3882" y="8110"/>
                    <a:pt x="4078" y="8186"/>
                    <a:pt x="4244" y="8306"/>
                  </a:cubicBezTo>
                  <a:cubicBezTo>
                    <a:pt x="4394" y="8426"/>
                    <a:pt x="4590" y="8486"/>
                    <a:pt x="4785" y="8501"/>
                  </a:cubicBezTo>
                  <a:lnTo>
                    <a:pt x="7539" y="8501"/>
                  </a:lnTo>
                  <a:cubicBezTo>
                    <a:pt x="8140" y="8486"/>
                    <a:pt x="8501" y="7839"/>
                    <a:pt x="8201" y="7328"/>
                  </a:cubicBezTo>
                  <a:cubicBezTo>
                    <a:pt x="8532" y="7087"/>
                    <a:pt x="8607" y="6621"/>
                    <a:pt x="8381" y="6275"/>
                  </a:cubicBezTo>
                  <a:cubicBezTo>
                    <a:pt x="8577" y="6139"/>
                    <a:pt x="8682" y="5914"/>
                    <a:pt x="8682" y="5673"/>
                  </a:cubicBezTo>
                  <a:cubicBezTo>
                    <a:pt x="8682" y="5522"/>
                    <a:pt x="8637" y="5372"/>
                    <a:pt x="8562" y="5252"/>
                  </a:cubicBezTo>
                  <a:cubicBezTo>
                    <a:pt x="9133" y="4800"/>
                    <a:pt x="8817" y="3882"/>
                    <a:pt x="8095" y="3882"/>
                  </a:cubicBezTo>
                  <a:lnTo>
                    <a:pt x="6561" y="3882"/>
                  </a:lnTo>
                  <a:cubicBezTo>
                    <a:pt x="6741" y="3160"/>
                    <a:pt x="6711" y="2408"/>
                    <a:pt x="6470" y="1716"/>
                  </a:cubicBezTo>
                  <a:cubicBezTo>
                    <a:pt x="6380" y="1415"/>
                    <a:pt x="6094" y="1219"/>
                    <a:pt x="5793" y="1219"/>
                  </a:cubicBezTo>
                  <a:cubicBezTo>
                    <a:pt x="5387" y="1219"/>
                    <a:pt x="5056" y="1565"/>
                    <a:pt x="5086" y="1972"/>
                  </a:cubicBezTo>
                  <a:cubicBezTo>
                    <a:pt x="5131" y="2859"/>
                    <a:pt x="4740" y="3145"/>
                    <a:pt x="4138" y="3597"/>
                  </a:cubicBezTo>
                  <a:cubicBezTo>
                    <a:pt x="3988" y="3702"/>
                    <a:pt x="3837" y="3822"/>
                    <a:pt x="3672" y="3973"/>
                  </a:cubicBezTo>
                  <a:cubicBezTo>
                    <a:pt x="3672" y="3837"/>
                    <a:pt x="3551" y="3732"/>
                    <a:pt x="3416" y="3732"/>
                  </a:cubicBezTo>
                  <a:lnTo>
                    <a:pt x="753" y="3732"/>
                  </a:lnTo>
                  <a:cubicBezTo>
                    <a:pt x="1415" y="1806"/>
                    <a:pt x="3235" y="512"/>
                    <a:pt x="5267" y="512"/>
                  </a:cubicBezTo>
                  <a:lnTo>
                    <a:pt x="5267" y="497"/>
                  </a:lnTo>
                  <a:cubicBezTo>
                    <a:pt x="5959" y="497"/>
                    <a:pt x="6636" y="648"/>
                    <a:pt x="7268" y="948"/>
                  </a:cubicBezTo>
                  <a:cubicBezTo>
                    <a:pt x="7306" y="966"/>
                    <a:pt x="7343" y="974"/>
                    <a:pt x="7378" y="974"/>
                  </a:cubicBezTo>
                  <a:cubicBezTo>
                    <a:pt x="7614" y="974"/>
                    <a:pt x="7741" y="613"/>
                    <a:pt x="7478" y="482"/>
                  </a:cubicBezTo>
                  <a:cubicBezTo>
                    <a:pt x="6786" y="166"/>
                    <a:pt x="6034" y="1"/>
                    <a:pt x="5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45"/>
          <p:cNvGrpSpPr/>
          <p:nvPr/>
        </p:nvGrpSpPr>
        <p:grpSpPr>
          <a:xfrm>
            <a:off x="4279113" y="1635922"/>
            <a:ext cx="458485" cy="572571"/>
            <a:chOff x="1197275" y="2026750"/>
            <a:chExt cx="343075" cy="428475"/>
          </a:xfrm>
        </p:grpSpPr>
        <p:sp>
          <p:nvSpPr>
            <p:cNvPr id="2231" name="Google Shape;2231;p45"/>
            <p:cNvSpPr/>
            <p:nvPr/>
          </p:nvSpPr>
          <p:spPr>
            <a:xfrm>
              <a:off x="1197275" y="2026750"/>
              <a:ext cx="343075" cy="428475"/>
            </a:xfrm>
            <a:custGeom>
              <a:avLst/>
              <a:gdLst/>
              <a:ahLst/>
              <a:cxnLst/>
              <a:rect l="l" t="t" r="r" b="b"/>
              <a:pathLst>
                <a:path w="13723" h="17139" extrusionOk="0">
                  <a:moveTo>
                    <a:pt x="6862" y="479"/>
                  </a:moveTo>
                  <a:cubicBezTo>
                    <a:pt x="7351" y="479"/>
                    <a:pt x="7840" y="731"/>
                    <a:pt x="8095" y="1235"/>
                  </a:cubicBezTo>
                  <a:lnTo>
                    <a:pt x="8457" y="1927"/>
                  </a:lnTo>
                  <a:lnTo>
                    <a:pt x="5267" y="1927"/>
                  </a:lnTo>
                  <a:lnTo>
                    <a:pt x="5628" y="1235"/>
                  </a:lnTo>
                  <a:cubicBezTo>
                    <a:pt x="5884" y="731"/>
                    <a:pt x="6373" y="479"/>
                    <a:pt x="6862" y="479"/>
                  </a:cubicBezTo>
                  <a:close/>
                  <a:moveTo>
                    <a:pt x="3612" y="6847"/>
                  </a:moveTo>
                  <a:lnTo>
                    <a:pt x="3612" y="10021"/>
                  </a:lnTo>
                  <a:lnTo>
                    <a:pt x="1776" y="10804"/>
                  </a:lnTo>
                  <a:lnTo>
                    <a:pt x="1776" y="8953"/>
                  </a:lnTo>
                  <a:lnTo>
                    <a:pt x="3612" y="6847"/>
                  </a:lnTo>
                  <a:close/>
                  <a:moveTo>
                    <a:pt x="10112" y="6862"/>
                  </a:moveTo>
                  <a:lnTo>
                    <a:pt x="11947" y="8953"/>
                  </a:lnTo>
                  <a:lnTo>
                    <a:pt x="11947" y="10804"/>
                  </a:lnTo>
                  <a:lnTo>
                    <a:pt x="10112" y="10021"/>
                  </a:lnTo>
                  <a:lnTo>
                    <a:pt x="10112" y="6862"/>
                  </a:lnTo>
                  <a:close/>
                  <a:moveTo>
                    <a:pt x="9450" y="10428"/>
                  </a:moveTo>
                  <a:lnTo>
                    <a:pt x="8697" y="11932"/>
                  </a:lnTo>
                  <a:lnTo>
                    <a:pt x="7433" y="11932"/>
                  </a:lnTo>
                  <a:cubicBezTo>
                    <a:pt x="7424" y="11931"/>
                    <a:pt x="7415" y="11931"/>
                    <a:pt x="7406" y="11931"/>
                  </a:cubicBezTo>
                  <a:cubicBezTo>
                    <a:pt x="7081" y="11931"/>
                    <a:pt x="7081" y="12445"/>
                    <a:pt x="7406" y="12445"/>
                  </a:cubicBezTo>
                  <a:cubicBezTo>
                    <a:pt x="7415" y="12445"/>
                    <a:pt x="7424" y="12444"/>
                    <a:pt x="7433" y="12444"/>
                  </a:cubicBezTo>
                  <a:lnTo>
                    <a:pt x="7900" y="12444"/>
                  </a:lnTo>
                  <a:lnTo>
                    <a:pt x="7900" y="12880"/>
                  </a:lnTo>
                  <a:cubicBezTo>
                    <a:pt x="7885" y="13241"/>
                    <a:pt x="7945" y="13602"/>
                    <a:pt x="8095" y="13933"/>
                  </a:cubicBezTo>
                  <a:cubicBezTo>
                    <a:pt x="8201" y="14219"/>
                    <a:pt x="8442" y="14430"/>
                    <a:pt x="8742" y="14505"/>
                  </a:cubicBezTo>
                  <a:cubicBezTo>
                    <a:pt x="8801" y="14517"/>
                    <a:pt x="8861" y="14523"/>
                    <a:pt x="8923" y="14523"/>
                  </a:cubicBezTo>
                  <a:cubicBezTo>
                    <a:pt x="9255" y="14523"/>
                    <a:pt x="9625" y="14351"/>
                    <a:pt x="10006" y="14008"/>
                  </a:cubicBezTo>
                  <a:cubicBezTo>
                    <a:pt x="10153" y="13852"/>
                    <a:pt x="10344" y="13772"/>
                    <a:pt x="10542" y="13772"/>
                  </a:cubicBezTo>
                  <a:cubicBezTo>
                    <a:pt x="10649" y="13772"/>
                    <a:pt x="10758" y="13795"/>
                    <a:pt x="10864" y="13843"/>
                  </a:cubicBezTo>
                  <a:cubicBezTo>
                    <a:pt x="11300" y="14039"/>
                    <a:pt x="11616" y="14640"/>
                    <a:pt x="11601" y="15257"/>
                  </a:cubicBezTo>
                  <a:cubicBezTo>
                    <a:pt x="11601" y="15333"/>
                    <a:pt x="11616" y="15393"/>
                    <a:pt x="11676" y="15453"/>
                  </a:cubicBezTo>
                  <a:cubicBezTo>
                    <a:pt x="11721" y="15498"/>
                    <a:pt x="11782" y="15528"/>
                    <a:pt x="11857" y="15528"/>
                  </a:cubicBezTo>
                  <a:cubicBezTo>
                    <a:pt x="12519" y="15528"/>
                    <a:pt x="13076" y="15995"/>
                    <a:pt x="13196" y="16642"/>
                  </a:cubicBezTo>
                  <a:lnTo>
                    <a:pt x="527" y="16626"/>
                  </a:lnTo>
                  <a:cubicBezTo>
                    <a:pt x="648" y="15979"/>
                    <a:pt x="1220" y="15513"/>
                    <a:pt x="1866" y="15513"/>
                  </a:cubicBezTo>
                  <a:cubicBezTo>
                    <a:pt x="2017" y="15513"/>
                    <a:pt x="2122" y="15393"/>
                    <a:pt x="2122" y="15257"/>
                  </a:cubicBezTo>
                  <a:cubicBezTo>
                    <a:pt x="2107" y="14640"/>
                    <a:pt x="2423" y="14039"/>
                    <a:pt x="2860" y="13843"/>
                  </a:cubicBezTo>
                  <a:cubicBezTo>
                    <a:pt x="2965" y="13795"/>
                    <a:pt x="3074" y="13772"/>
                    <a:pt x="3182" y="13772"/>
                  </a:cubicBezTo>
                  <a:cubicBezTo>
                    <a:pt x="3380" y="13772"/>
                    <a:pt x="3571" y="13852"/>
                    <a:pt x="3717" y="14008"/>
                  </a:cubicBezTo>
                  <a:cubicBezTo>
                    <a:pt x="4098" y="14351"/>
                    <a:pt x="4468" y="14523"/>
                    <a:pt x="4800" y="14523"/>
                  </a:cubicBezTo>
                  <a:cubicBezTo>
                    <a:pt x="4862" y="14523"/>
                    <a:pt x="4922" y="14517"/>
                    <a:pt x="4981" y="14505"/>
                  </a:cubicBezTo>
                  <a:cubicBezTo>
                    <a:pt x="5282" y="14430"/>
                    <a:pt x="5523" y="14219"/>
                    <a:pt x="5628" y="13933"/>
                  </a:cubicBezTo>
                  <a:cubicBezTo>
                    <a:pt x="5778" y="13602"/>
                    <a:pt x="5839" y="13241"/>
                    <a:pt x="5824" y="12880"/>
                  </a:cubicBezTo>
                  <a:lnTo>
                    <a:pt x="5824" y="12444"/>
                  </a:lnTo>
                  <a:lnTo>
                    <a:pt x="6335" y="12444"/>
                  </a:lnTo>
                  <a:cubicBezTo>
                    <a:pt x="6345" y="12444"/>
                    <a:pt x="6354" y="12445"/>
                    <a:pt x="6363" y="12445"/>
                  </a:cubicBezTo>
                  <a:cubicBezTo>
                    <a:pt x="6702" y="12445"/>
                    <a:pt x="6702" y="11931"/>
                    <a:pt x="6363" y="11931"/>
                  </a:cubicBezTo>
                  <a:cubicBezTo>
                    <a:pt x="6354" y="11931"/>
                    <a:pt x="6345" y="11931"/>
                    <a:pt x="6335" y="11932"/>
                  </a:cubicBezTo>
                  <a:lnTo>
                    <a:pt x="5011" y="11932"/>
                  </a:lnTo>
                  <a:lnTo>
                    <a:pt x="4259" y="10428"/>
                  </a:lnTo>
                  <a:close/>
                  <a:moveTo>
                    <a:pt x="6869" y="1"/>
                  </a:moveTo>
                  <a:cubicBezTo>
                    <a:pt x="6203" y="1"/>
                    <a:pt x="5538" y="347"/>
                    <a:pt x="5192" y="1039"/>
                  </a:cubicBezTo>
                  <a:lnTo>
                    <a:pt x="4650" y="2107"/>
                  </a:lnTo>
                  <a:cubicBezTo>
                    <a:pt x="4650" y="2107"/>
                    <a:pt x="3988" y="3657"/>
                    <a:pt x="3973" y="3702"/>
                  </a:cubicBezTo>
                  <a:cubicBezTo>
                    <a:pt x="3747" y="4304"/>
                    <a:pt x="3627" y="4936"/>
                    <a:pt x="3627" y="5583"/>
                  </a:cubicBezTo>
                  <a:lnTo>
                    <a:pt x="3627" y="6109"/>
                  </a:lnTo>
                  <a:lnTo>
                    <a:pt x="1355" y="8712"/>
                  </a:lnTo>
                  <a:cubicBezTo>
                    <a:pt x="1310" y="8757"/>
                    <a:pt x="1295" y="8818"/>
                    <a:pt x="1280" y="8878"/>
                  </a:cubicBezTo>
                  <a:lnTo>
                    <a:pt x="1280" y="11210"/>
                  </a:lnTo>
                  <a:cubicBezTo>
                    <a:pt x="1295" y="11285"/>
                    <a:pt x="1325" y="11375"/>
                    <a:pt x="1400" y="11421"/>
                  </a:cubicBezTo>
                  <a:cubicBezTo>
                    <a:pt x="1445" y="11451"/>
                    <a:pt x="1490" y="11466"/>
                    <a:pt x="1535" y="11466"/>
                  </a:cubicBezTo>
                  <a:cubicBezTo>
                    <a:pt x="1581" y="11466"/>
                    <a:pt x="1611" y="11451"/>
                    <a:pt x="1641" y="11436"/>
                  </a:cubicBezTo>
                  <a:lnTo>
                    <a:pt x="3747" y="10518"/>
                  </a:lnTo>
                  <a:lnTo>
                    <a:pt x="4635" y="12308"/>
                  </a:lnTo>
                  <a:cubicBezTo>
                    <a:pt x="4680" y="12384"/>
                    <a:pt x="4770" y="12444"/>
                    <a:pt x="4861" y="12444"/>
                  </a:cubicBezTo>
                  <a:lnTo>
                    <a:pt x="5312" y="12444"/>
                  </a:lnTo>
                  <a:lnTo>
                    <a:pt x="5312" y="12880"/>
                  </a:lnTo>
                  <a:cubicBezTo>
                    <a:pt x="5327" y="13166"/>
                    <a:pt x="5282" y="13452"/>
                    <a:pt x="5177" y="13738"/>
                  </a:cubicBezTo>
                  <a:cubicBezTo>
                    <a:pt x="5131" y="13873"/>
                    <a:pt x="5026" y="13978"/>
                    <a:pt x="4876" y="14008"/>
                  </a:cubicBezTo>
                  <a:cubicBezTo>
                    <a:pt x="4849" y="14014"/>
                    <a:pt x="4821" y="14017"/>
                    <a:pt x="4792" y="14017"/>
                  </a:cubicBezTo>
                  <a:cubicBezTo>
                    <a:pt x="4589" y="14017"/>
                    <a:pt x="4324" y="13882"/>
                    <a:pt x="4048" y="13632"/>
                  </a:cubicBezTo>
                  <a:cubicBezTo>
                    <a:pt x="3815" y="13400"/>
                    <a:pt x="3501" y="13273"/>
                    <a:pt x="3178" y="13273"/>
                  </a:cubicBezTo>
                  <a:cubicBezTo>
                    <a:pt x="3000" y="13273"/>
                    <a:pt x="2820" y="13311"/>
                    <a:pt x="2649" y="13392"/>
                  </a:cubicBezTo>
                  <a:cubicBezTo>
                    <a:pt x="2092" y="13647"/>
                    <a:pt x="1686" y="14309"/>
                    <a:pt x="1626" y="15032"/>
                  </a:cubicBezTo>
                  <a:cubicBezTo>
                    <a:pt x="693" y="15167"/>
                    <a:pt x="1" y="15949"/>
                    <a:pt x="1" y="16882"/>
                  </a:cubicBezTo>
                  <a:cubicBezTo>
                    <a:pt x="1" y="17033"/>
                    <a:pt x="106" y="17138"/>
                    <a:pt x="257" y="17138"/>
                  </a:cubicBezTo>
                  <a:lnTo>
                    <a:pt x="13467" y="17138"/>
                  </a:lnTo>
                  <a:cubicBezTo>
                    <a:pt x="13617" y="17138"/>
                    <a:pt x="13723" y="17033"/>
                    <a:pt x="13723" y="16882"/>
                  </a:cubicBezTo>
                  <a:cubicBezTo>
                    <a:pt x="13723" y="15949"/>
                    <a:pt x="13030" y="15167"/>
                    <a:pt x="12098" y="15032"/>
                  </a:cubicBezTo>
                  <a:cubicBezTo>
                    <a:pt x="12037" y="14309"/>
                    <a:pt x="11646" y="13647"/>
                    <a:pt x="11075" y="13392"/>
                  </a:cubicBezTo>
                  <a:cubicBezTo>
                    <a:pt x="10903" y="13311"/>
                    <a:pt x="10723" y="13273"/>
                    <a:pt x="10545" y="13273"/>
                  </a:cubicBezTo>
                  <a:cubicBezTo>
                    <a:pt x="10222" y="13273"/>
                    <a:pt x="9908" y="13400"/>
                    <a:pt x="9675" y="13632"/>
                  </a:cubicBezTo>
                  <a:cubicBezTo>
                    <a:pt x="9406" y="13876"/>
                    <a:pt x="9147" y="14022"/>
                    <a:pt x="8946" y="14022"/>
                  </a:cubicBezTo>
                  <a:cubicBezTo>
                    <a:pt x="8911" y="14022"/>
                    <a:pt x="8879" y="14017"/>
                    <a:pt x="8848" y="14008"/>
                  </a:cubicBezTo>
                  <a:cubicBezTo>
                    <a:pt x="8712" y="13978"/>
                    <a:pt x="8592" y="13873"/>
                    <a:pt x="8547" y="13738"/>
                  </a:cubicBezTo>
                  <a:cubicBezTo>
                    <a:pt x="8442" y="13452"/>
                    <a:pt x="8396" y="13166"/>
                    <a:pt x="8411" y="12880"/>
                  </a:cubicBezTo>
                  <a:lnTo>
                    <a:pt x="8411" y="12444"/>
                  </a:lnTo>
                  <a:lnTo>
                    <a:pt x="8863" y="12444"/>
                  </a:lnTo>
                  <a:cubicBezTo>
                    <a:pt x="8953" y="12444"/>
                    <a:pt x="9043" y="12384"/>
                    <a:pt x="9088" y="12308"/>
                  </a:cubicBezTo>
                  <a:lnTo>
                    <a:pt x="9991" y="10518"/>
                  </a:lnTo>
                  <a:lnTo>
                    <a:pt x="12098" y="11421"/>
                  </a:lnTo>
                  <a:cubicBezTo>
                    <a:pt x="12128" y="11436"/>
                    <a:pt x="12173" y="11436"/>
                    <a:pt x="12203" y="11436"/>
                  </a:cubicBezTo>
                  <a:cubicBezTo>
                    <a:pt x="12248" y="11436"/>
                    <a:pt x="12293" y="11421"/>
                    <a:pt x="12338" y="11406"/>
                  </a:cubicBezTo>
                  <a:cubicBezTo>
                    <a:pt x="12414" y="11345"/>
                    <a:pt x="12459" y="11270"/>
                    <a:pt x="12459" y="11195"/>
                  </a:cubicBezTo>
                  <a:lnTo>
                    <a:pt x="12459" y="8863"/>
                  </a:lnTo>
                  <a:cubicBezTo>
                    <a:pt x="12459" y="8803"/>
                    <a:pt x="12429" y="8742"/>
                    <a:pt x="12399" y="8697"/>
                  </a:cubicBezTo>
                  <a:lnTo>
                    <a:pt x="10112" y="6094"/>
                  </a:lnTo>
                  <a:lnTo>
                    <a:pt x="10112" y="5568"/>
                  </a:lnTo>
                  <a:cubicBezTo>
                    <a:pt x="10112" y="5131"/>
                    <a:pt x="10066" y="4695"/>
                    <a:pt x="9946" y="4259"/>
                  </a:cubicBezTo>
                  <a:cubicBezTo>
                    <a:pt x="9922" y="4118"/>
                    <a:pt x="9818" y="4057"/>
                    <a:pt x="9711" y="4057"/>
                  </a:cubicBezTo>
                  <a:cubicBezTo>
                    <a:pt x="9555" y="4057"/>
                    <a:pt x="9393" y="4189"/>
                    <a:pt x="9465" y="4394"/>
                  </a:cubicBezTo>
                  <a:cubicBezTo>
                    <a:pt x="9570" y="4770"/>
                    <a:pt x="9615" y="5177"/>
                    <a:pt x="9615" y="5568"/>
                  </a:cubicBezTo>
                  <a:lnTo>
                    <a:pt x="9615" y="9946"/>
                  </a:lnTo>
                  <a:lnTo>
                    <a:pt x="4108" y="9946"/>
                  </a:lnTo>
                  <a:lnTo>
                    <a:pt x="4108" y="5568"/>
                  </a:lnTo>
                  <a:cubicBezTo>
                    <a:pt x="4108" y="4996"/>
                    <a:pt x="4214" y="4409"/>
                    <a:pt x="4424" y="3883"/>
                  </a:cubicBezTo>
                  <a:cubicBezTo>
                    <a:pt x="4439" y="3822"/>
                    <a:pt x="5026" y="2438"/>
                    <a:pt x="5026" y="2438"/>
                  </a:cubicBezTo>
                  <a:lnTo>
                    <a:pt x="8697" y="2438"/>
                  </a:lnTo>
                  <a:lnTo>
                    <a:pt x="9073" y="3341"/>
                  </a:lnTo>
                  <a:cubicBezTo>
                    <a:pt x="9112" y="3466"/>
                    <a:pt x="9207" y="3519"/>
                    <a:pt x="9305" y="3519"/>
                  </a:cubicBezTo>
                  <a:cubicBezTo>
                    <a:pt x="9476" y="3519"/>
                    <a:pt x="9655" y="3357"/>
                    <a:pt x="9540" y="3145"/>
                  </a:cubicBezTo>
                  <a:lnTo>
                    <a:pt x="9104" y="2107"/>
                  </a:lnTo>
                  <a:lnTo>
                    <a:pt x="8547" y="1039"/>
                  </a:lnTo>
                  <a:cubicBezTo>
                    <a:pt x="8201" y="347"/>
                    <a:pt x="7535" y="1"/>
                    <a:pt x="6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5"/>
            <p:cNvSpPr/>
            <p:nvPr/>
          </p:nvSpPr>
          <p:spPr>
            <a:xfrm>
              <a:off x="1319550" y="2128625"/>
              <a:ext cx="100050" cy="99250"/>
            </a:xfrm>
            <a:custGeom>
              <a:avLst/>
              <a:gdLst/>
              <a:ahLst/>
              <a:cxnLst/>
              <a:rect l="l" t="t" r="r" b="b"/>
              <a:pathLst>
                <a:path w="4002" h="3970" extrusionOk="0">
                  <a:moveTo>
                    <a:pt x="1970" y="0"/>
                  </a:moveTo>
                  <a:cubicBezTo>
                    <a:pt x="1177" y="0"/>
                    <a:pt x="441" y="473"/>
                    <a:pt x="135" y="1237"/>
                  </a:cubicBezTo>
                  <a:cubicBezTo>
                    <a:pt x="67" y="1432"/>
                    <a:pt x="225" y="1570"/>
                    <a:pt x="382" y="1570"/>
                  </a:cubicBezTo>
                  <a:cubicBezTo>
                    <a:pt x="468" y="1570"/>
                    <a:pt x="554" y="1528"/>
                    <a:pt x="602" y="1433"/>
                  </a:cubicBezTo>
                  <a:cubicBezTo>
                    <a:pt x="841" y="820"/>
                    <a:pt x="1404" y="499"/>
                    <a:pt x="1972" y="499"/>
                  </a:cubicBezTo>
                  <a:cubicBezTo>
                    <a:pt x="2438" y="499"/>
                    <a:pt x="2906" y="715"/>
                    <a:pt x="3204" y="1162"/>
                  </a:cubicBezTo>
                  <a:cubicBezTo>
                    <a:pt x="3866" y="2140"/>
                    <a:pt x="3159" y="3464"/>
                    <a:pt x="1971" y="3464"/>
                  </a:cubicBezTo>
                  <a:cubicBezTo>
                    <a:pt x="1294" y="3464"/>
                    <a:pt x="707" y="3012"/>
                    <a:pt x="541" y="2365"/>
                  </a:cubicBezTo>
                  <a:cubicBezTo>
                    <a:pt x="505" y="2231"/>
                    <a:pt x="404" y="2174"/>
                    <a:pt x="302" y="2174"/>
                  </a:cubicBezTo>
                  <a:cubicBezTo>
                    <a:pt x="152" y="2174"/>
                    <a:pt x="0" y="2298"/>
                    <a:pt x="45" y="2486"/>
                  </a:cubicBezTo>
                  <a:cubicBezTo>
                    <a:pt x="284" y="3372"/>
                    <a:pt x="1076" y="3969"/>
                    <a:pt x="1977" y="3969"/>
                  </a:cubicBezTo>
                  <a:cubicBezTo>
                    <a:pt x="2040" y="3969"/>
                    <a:pt x="2103" y="3966"/>
                    <a:pt x="2166" y="3960"/>
                  </a:cubicBezTo>
                  <a:cubicBezTo>
                    <a:pt x="3129" y="3855"/>
                    <a:pt x="3882" y="3073"/>
                    <a:pt x="3942" y="2110"/>
                  </a:cubicBezTo>
                  <a:cubicBezTo>
                    <a:pt x="4002" y="1132"/>
                    <a:pt x="3355" y="259"/>
                    <a:pt x="2407" y="48"/>
                  </a:cubicBezTo>
                  <a:cubicBezTo>
                    <a:pt x="2261" y="16"/>
                    <a:pt x="2115" y="0"/>
                    <a:pt x="1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45"/>
          <p:cNvGrpSpPr/>
          <p:nvPr/>
        </p:nvGrpSpPr>
        <p:grpSpPr>
          <a:xfrm>
            <a:off x="7086092" y="1652825"/>
            <a:ext cx="365368" cy="538762"/>
            <a:chOff x="3510200" y="2026000"/>
            <a:chExt cx="291525" cy="429875"/>
          </a:xfrm>
        </p:grpSpPr>
        <p:sp>
          <p:nvSpPr>
            <p:cNvPr id="2234" name="Google Shape;2234;p45"/>
            <p:cNvSpPr/>
            <p:nvPr/>
          </p:nvSpPr>
          <p:spPr>
            <a:xfrm>
              <a:off x="3560700" y="2380250"/>
              <a:ext cx="24000" cy="75625"/>
            </a:xfrm>
            <a:custGeom>
              <a:avLst/>
              <a:gdLst/>
              <a:ahLst/>
              <a:cxnLst/>
              <a:rect l="l" t="t" r="r" b="b"/>
              <a:pathLst>
                <a:path w="960" h="3025" extrusionOk="0">
                  <a:moveTo>
                    <a:pt x="331" y="1"/>
                  </a:moveTo>
                  <a:cubicBezTo>
                    <a:pt x="159" y="1"/>
                    <a:pt x="1" y="179"/>
                    <a:pt x="117" y="380"/>
                  </a:cubicBezTo>
                  <a:lnTo>
                    <a:pt x="283" y="651"/>
                  </a:lnTo>
                  <a:cubicBezTo>
                    <a:pt x="388" y="801"/>
                    <a:pt x="433" y="997"/>
                    <a:pt x="433" y="1193"/>
                  </a:cubicBezTo>
                  <a:lnTo>
                    <a:pt x="433" y="2742"/>
                  </a:lnTo>
                  <a:cubicBezTo>
                    <a:pt x="418" y="2930"/>
                    <a:pt x="553" y="3024"/>
                    <a:pt x="689" y="3024"/>
                  </a:cubicBezTo>
                  <a:cubicBezTo>
                    <a:pt x="824" y="3024"/>
                    <a:pt x="960" y="2930"/>
                    <a:pt x="945" y="2742"/>
                  </a:cubicBezTo>
                  <a:lnTo>
                    <a:pt x="945" y="1193"/>
                  </a:lnTo>
                  <a:cubicBezTo>
                    <a:pt x="945" y="907"/>
                    <a:pt x="854" y="621"/>
                    <a:pt x="704" y="380"/>
                  </a:cubicBezTo>
                  <a:lnTo>
                    <a:pt x="538" y="109"/>
                  </a:lnTo>
                  <a:cubicBezTo>
                    <a:pt x="480" y="33"/>
                    <a:pt x="404"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5"/>
            <p:cNvSpPr/>
            <p:nvPr/>
          </p:nvSpPr>
          <p:spPr>
            <a:xfrm>
              <a:off x="3727600" y="2380050"/>
              <a:ext cx="22600" cy="75250"/>
            </a:xfrm>
            <a:custGeom>
              <a:avLst/>
              <a:gdLst/>
              <a:ahLst/>
              <a:cxnLst/>
              <a:rect l="l" t="t" r="r" b="b"/>
              <a:pathLst>
                <a:path w="904" h="3010" extrusionOk="0">
                  <a:moveTo>
                    <a:pt x="614" y="1"/>
                  </a:moveTo>
                  <a:cubicBezTo>
                    <a:pt x="533" y="1"/>
                    <a:pt x="455" y="41"/>
                    <a:pt x="407" y="117"/>
                  </a:cubicBezTo>
                  <a:lnTo>
                    <a:pt x="227" y="388"/>
                  </a:lnTo>
                  <a:cubicBezTo>
                    <a:pt x="76" y="629"/>
                    <a:pt x="1" y="915"/>
                    <a:pt x="1" y="1201"/>
                  </a:cubicBezTo>
                  <a:lnTo>
                    <a:pt x="1" y="2750"/>
                  </a:lnTo>
                  <a:cubicBezTo>
                    <a:pt x="1" y="2923"/>
                    <a:pt x="125" y="3010"/>
                    <a:pt x="249" y="3010"/>
                  </a:cubicBezTo>
                  <a:cubicBezTo>
                    <a:pt x="373" y="3010"/>
                    <a:pt x="497" y="2923"/>
                    <a:pt x="497" y="2750"/>
                  </a:cubicBezTo>
                  <a:lnTo>
                    <a:pt x="497" y="1201"/>
                  </a:lnTo>
                  <a:cubicBezTo>
                    <a:pt x="497" y="1005"/>
                    <a:pt x="558" y="809"/>
                    <a:pt x="648" y="659"/>
                  </a:cubicBezTo>
                  <a:lnTo>
                    <a:pt x="828" y="388"/>
                  </a:lnTo>
                  <a:cubicBezTo>
                    <a:pt x="904" y="268"/>
                    <a:pt x="859" y="117"/>
                    <a:pt x="753" y="42"/>
                  </a:cubicBezTo>
                  <a:cubicBezTo>
                    <a:pt x="709" y="14"/>
                    <a:pt x="661" y="1"/>
                    <a:pt x="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6" name="Google Shape;2236;p45"/>
            <p:cNvGrpSpPr/>
            <p:nvPr/>
          </p:nvGrpSpPr>
          <p:grpSpPr>
            <a:xfrm>
              <a:off x="3510200" y="2026000"/>
              <a:ext cx="291525" cy="429875"/>
              <a:chOff x="3510200" y="2026000"/>
              <a:chExt cx="291525" cy="429875"/>
            </a:xfrm>
          </p:grpSpPr>
          <p:sp>
            <p:nvSpPr>
              <p:cNvPr id="2237" name="Google Shape;2237;p45"/>
              <p:cNvSpPr/>
              <p:nvPr/>
            </p:nvSpPr>
            <p:spPr>
              <a:xfrm>
                <a:off x="3510200" y="2026000"/>
                <a:ext cx="291525" cy="429875"/>
              </a:xfrm>
              <a:custGeom>
                <a:avLst/>
                <a:gdLst/>
                <a:ahLst/>
                <a:cxnLst/>
                <a:rect l="l" t="t" r="r" b="b"/>
                <a:pathLst>
                  <a:path w="11661" h="17195" extrusionOk="0">
                    <a:moveTo>
                      <a:pt x="9840" y="4289"/>
                    </a:moveTo>
                    <a:cubicBezTo>
                      <a:pt x="10502" y="4289"/>
                      <a:pt x="11044" y="4830"/>
                      <a:pt x="11044" y="5492"/>
                    </a:cubicBezTo>
                    <a:lnTo>
                      <a:pt x="11044" y="5688"/>
                    </a:lnTo>
                    <a:cubicBezTo>
                      <a:pt x="11044" y="6350"/>
                      <a:pt x="10502" y="6892"/>
                      <a:pt x="9840" y="6892"/>
                    </a:cubicBezTo>
                    <a:lnTo>
                      <a:pt x="9825" y="6892"/>
                    </a:lnTo>
                    <a:lnTo>
                      <a:pt x="9825" y="4289"/>
                    </a:lnTo>
                    <a:close/>
                    <a:moveTo>
                      <a:pt x="11044" y="6892"/>
                    </a:moveTo>
                    <a:lnTo>
                      <a:pt x="11044" y="7810"/>
                    </a:lnTo>
                    <a:cubicBezTo>
                      <a:pt x="11044" y="8381"/>
                      <a:pt x="10578" y="8848"/>
                      <a:pt x="10006" y="8848"/>
                    </a:cubicBezTo>
                    <a:lnTo>
                      <a:pt x="9615" y="8848"/>
                    </a:lnTo>
                    <a:cubicBezTo>
                      <a:pt x="9600" y="8818"/>
                      <a:pt x="9585" y="8787"/>
                      <a:pt x="9570" y="8772"/>
                    </a:cubicBezTo>
                    <a:cubicBezTo>
                      <a:pt x="9735" y="8336"/>
                      <a:pt x="9825" y="7885"/>
                      <a:pt x="9825" y="7418"/>
                    </a:cubicBezTo>
                    <a:lnTo>
                      <a:pt x="9825" y="7388"/>
                    </a:lnTo>
                    <a:lnTo>
                      <a:pt x="9840" y="7388"/>
                    </a:lnTo>
                    <a:cubicBezTo>
                      <a:pt x="10292" y="7388"/>
                      <a:pt x="10728" y="7208"/>
                      <a:pt x="11044" y="6892"/>
                    </a:cubicBezTo>
                    <a:close/>
                    <a:moveTo>
                      <a:pt x="8893" y="8833"/>
                    </a:moveTo>
                    <a:cubicBezTo>
                      <a:pt x="9028" y="8833"/>
                      <a:pt x="9133" y="8953"/>
                      <a:pt x="9133" y="9088"/>
                    </a:cubicBezTo>
                    <a:lnTo>
                      <a:pt x="9133" y="9164"/>
                    </a:lnTo>
                    <a:cubicBezTo>
                      <a:pt x="9133" y="9299"/>
                      <a:pt x="9028" y="9404"/>
                      <a:pt x="8893" y="9404"/>
                    </a:cubicBezTo>
                    <a:lnTo>
                      <a:pt x="7749" y="9404"/>
                    </a:lnTo>
                    <a:cubicBezTo>
                      <a:pt x="7599" y="9404"/>
                      <a:pt x="7493" y="9299"/>
                      <a:pt x="7493" y="9164"/>
                    </a:cubicBezTo>
                    <a:lnTo>
                      <a:pt x="7493" y="9088"/>
                    </a:lnTo>
                    <a:cubicBezTo>
                      <a:pt x="7493" y="8953"/>
                      <a:pt x="7599" y="8833"/>
                      <a:pt x="7749" y="8833"/>
                    </a:cubicBezTo>
                    <a:close/>
                    <a:moveTo>
                      <a:pt x="7147" y="11029"/>
                    </a:moveTo>
                    <a:lnTo>
                      <a:pt x="5823" y="12007"/>
                    </a:lnTo>
                    <a:lnTo>
                      <a:pt x="4499" y="11044"/>
                    </a:lnTo>
                    <a:lnTo>
                      <a:pt x="4529" y="11044"/>
                    </a:lnTo>
                    <a:cubicBezTo>
                      <a:pt x="4620" y="11074"/>
                      <a:pt x="4695" y="11090"/>
                      <a:pt x="4785" y="11105"/>
                    </a:cubicBezTo>
                    <a:lnTo>
                      <a:pt x="4800" y="11120"/>
                    </a:lnTo>
                    <a:cubicBezTo>
                      <a:pt x="5041" y="11165"/>
                      <a:pt x="5312" y="11195"/>
                      <a:pt x="5567" y="11195"/>
                    </a:cubicBezTo>
                    <a:lnTo>
                      <a:pt x="6049" y="11195"/>
                    </a:lnTo>
                    <a:cubicBezTo>
                      <a:pt x="6410" y="11195"/>
                      <a:pt x="6771" y="11150"/>
                      <a:pt x="7117" y="11044"/>
                    </a:cubicBezTo>
                    <a:lnTo>
                      <a:pt x="7147" y="11029"/>
                    </a:lnTo>
                    <a:close/>
                    <a:moveTo>
                      <a:pt x="3882" y="11195"/>
                    </a:moveTo>
                    <a:lnTo>
                      <a:pt x="5402" y="12323"/>
                    </a:lnTo>
                    <a:lnTo>
                      <a:pt x="5146" y="12519"/>
                    </a:lnTo>
                    <a:lnTo>
                      <a:pt x="4409" y="13091"/>
                    </a:lnTo>
                    <a:lnTo>
                      <a:pt x="3446" y="11631"/>
                    </a:lnTo>
                    <a:lnTo>
                      <a:pt x="3882" y="11195"/>
                    </a:lnTo>
                    <a:close/>
                    <a:moveTo>
                      <a:pt x="7779" y="11210"/>
                    </a:moveTo>
                    <a:lnTo>
                      <a:pt x="8200" y="11631"/>
                    </a:lnTo>
                    <a:lnTo>
                      <a:pt x="7253" y="13091"/>
                    </a:lnTo>
                    <a:lnTo>
                      <a:pt x="6500" y="12519"/>
                    </a:lnTo>
                    <a:lnTo>
                      <a:pt x="6245" y="12338"/>
                    </a:lnTo>
                    <a:lnTo>
                      <a:pt x="7779" y="11210"/>
                    </a:lnTo>
                    <a:close/>
                    <a:moveTo>
                      <a:pt x="5823" y="12639"/>
                    </a:moveTo>
                    <a:lnTo>
                      <a:pt x="6094" y="12850"/>
                    </a:lnTo>
                    <a:lnTo>
                      <a:pt x="6094" y="13512"/>
                    </a:lnTo>
                    <a:lnTo>
                      <a:pt x="5552" y="13512"/>
                    </a:lnTo>
                    <a:lnTo>
                      <a:pt x="5552" y="12850"/>
                    </a:lnTo>
                    <a:lnTo>
                      <a:pt x="5823" y="12639"/>
                    </a:lnTo>
                    <a:close/>
                    <a:moveTo>
                      <a:pt x="4033" y="1"/>
                    </a:moveTo>
                    <a:cubicBezTo>
                      <a:pt x="2904" y="1"/>
                      <a:pt x="1941" y="843"/>
                      <a:pt x="1806" y="1972"/>
                    </a:cubicBezTo>
                    <a:cubicBezTo>
                      <a:pt x="1144" y="2092"/>
                      <a:pt x="647" y="2679"/>
                      <a:pt x="647" y="3356"/>
                    </a:cubicBezTo>
                    <a:lnTo>
                      <a:pt x="647" y="6681"/>
                    </a:lnTo>
                    <a:cubicBezTo>
                      <a:pt x="647" y="6832"/>
                      <a:pt x="753" y="6937"/>
                      <a:pt x="903" y="6937"/>
                    </a:cubicBezTo>
                    <a:cubicBezTo>
                      <a:pt x="1024" y="6937"/>
                      <a:pt x="1144" y="6937"/>
                      <a:pt x="1249" y="6922"/>
                    </a:cubicBezTo>
                    <a:cubicBezTo>
                      <a:pt x="1445" y="6892"/>
                      <a:pt x="1625" y="6847"/>
                      <a:pt x="1791" y="6786"/>
                    </a:cubicBezTo>
                    <a:lnTo>
                      <a:pt x="1791" y="7418"/>
                    </a:lnTo>
                    <a:cubicBezTo>
                      <a:pt x="1791" y="7734"/>
                      <a:pt x="1836" y="8050"/>
                      <a:pt x="1911" y="8366"/>
                    </a:cubicBezTo>
                    <a:cubicBezTo>
                      <a:pt x="1941" y="8472"/>
                      <a:pt x="2047" y="8547"/>
                      <a:pt x="2152" y="8547"/>
                    </a:cubicBezTo>
                    <a:lnTo>
                      <a:pt x="2212" y="8547"/>
                    </a:lnTo>
                    <a:cubicBezTo>
                      <a:pt x="2363" y="8517"/>
                      <a:pt x="2438" y="8381"/>
                      <a:pt x="2408" y="8246"/>
                    </a:cubicBezTo>
                    <a:cubicBezTo>
                      <a:pt x="2333" y="7975"/>
                      <a:pt x="2303" y="7704"/>
                      <a:pt x="2303" y="7433"/>
                    </a:cubicBezTo>
                    <a:lnTo>
                      <a:pt x="2303" y="6561"/>
                    </a:lnTo>
                    <a:cubicBezTo>
                      <a:pt x="2483" y="6440"/>
                      <a:pt x="2649" y="6320"/>
                      <a:pt x="2799" y="6170"/>
                    </a:cubicBezTo>
                    <a:cubicBezTo>
                      <a:pt x="3296" y="5673"/>
                      <a:pt x="3581" y="4996"/>
                      <a:pt x="3581" y="4289"/>
                    </a:cubicBezTo>
                    <a:lnTo>
                      <a:pt x="3581" y="3943"/>
                    </a:lnTo>
                    <a:cubicBezTo>
                      <a:pt x="4334" y="4409"/>
                      <a:pt x="5221" y="4665"/>
                      <a:pt x="6109" y="4665"/>
                    </a:cubicBezTo>
                    <a:lnTo>
                      <a:pt x="6831" y="4665"/>
                    </a:lnTo>
                    <a:cubicBezTo>
                      <a:pt x="7719" y="4665"/>
                      <a:pt x="8577" y="4424"/>
                      <a:pt x="9329" y="3958"/>
                    </a:cubicBezTo>
                    <a:lnTo>
                      <a:pt x="9329" y="4048"/>
                    </a:lnTo>
                    <a:lnTo>
                      <a:pt x="9329" y="7163"/>
                    </a:lnTo>
                    <a:lnTo>
                      <a:pt x="9329" y="7433"/>
                    </a:lnTo>
                    <a:cubicBezTo>
                      <a:pt x="9329" y="7764"/>
                      <a:pt x="9284" y="8095"/>
                      <a:pt x="9178" y="8411"/>
                    </a:cubicBezTo>
                    <a:cubicBezTo>
                      <a:pt x="9088" y="8366"/>
                      <a:pt x="8998" y="8351"/>
                      <a:pt x="8893" y="8351"/>
                    </a:cubicBezTo>
                    <a:lnTo>
                      <a:pt x="7749" y="8351"/>
                    </a:lnTo>
                    <a:cubicBezTo>
                      <a:pt x="7343" y="8351"/>
                      <a:pt x="6997" y="8682"/>
                      <a:pt x="6997" y="9103"/>
                    </a:cubicBezTo>
                    <a:lnTo>
                      <a:pt x="6997" y="9164"/>
                    </a:lnTo>
                    <a:cubicBezTo>
                      <a:pt x="6997" y="9585"/>
                      <a:pt x="7343" y="9916"/>
                      <a:pt x="7749" y="9916"/>
                    </a:cubicBezTo>
                    <a:lnTo>
                      <a:pt x="8170" y="9916"/>
                    </a:lnTo>
                    <a:cubicBezTo>
                      <a:pt x="7900" y="10157"/>
                      <a:pt x="7584" y="10337"/>
                      <a:pt x="7253" y="10473"/>
                    </a:cubicBezTo>
                    <a:cubicBezTo>
                      <a:pt x="6876" y="10608"/>
                      <a:pt x="6470" y="10698"/>
                      <a:pt x="6064" y="10698"/>
                    </a:cubicBezTo>
                    <a:lnTo>
                      <a:pt x="5567" y="10698"/>
                    </a:lnTo>
                    <a:cubicBezTo>
                      <a:pt x="5161" y="10698"/>
                      <a:pt x="4770" y="10623"/>
                      <a:pt x="4409" y="10488"/>
                    </a:cubicBezTo>
                    <a:cubicBezTo>
                      <a:pt x="3777" y="10247"/>
                      <a:pt x="3235" y="9826"/>
                      <a:pt x="2859" y="9254"/>
                    </a:cubicBezTo>
                    <a:cubicBezTo>
                      <a:pt x="2803" y="9177"/>
                      <a:pt x="2731" y="9145"/>
                      <a:pt x="2659" y="9145"/>
                    </a:cubicBezTo>
                    <a:cubicBezTo>
                      <a:pt x="2480" y="9145"/>
                      <a:pt x="2309" y="9346"/>
                      <a:pt x="2438" y="9540"/>
                    </a:cubicBezTo>
                    <a:cubicBezTo>
                      <a:pt x="2754" y="10006"/>
                      <a:pt x="3175" y="10412"/>
                      <a:pt x="3672" y="10698"/>
                    </a:cubicBezTo>
                    <a:lnTo>
                      <a:pt x="2980" y="11390"/>
                    </a:lnTo>
                    <a:lnTo>
                      <a:pt x="1385" y="12338"/>
                    </a:lnTo>
                    <a:cubicBezTo>
                      <a:pt x="542" y="12835"/>
                      <a:pt x="16" y="13753"/>
                      <a:pt x="16" y="14731"/>
                    </a:cubicBezTo>
                    <a:lnTo>
                      <a:pt x="16" y="16912"/>
                    </a:lnTo>
                    <a:cubicBezTo>
                      <a:pt x="0" y="17100"/>
                      <a:pt x="132" y="17194"/>
                      <a:pt x="264" y="17194"/>
                    </a:cubicBezTo>
                    <a:cubicBezTo>
                      <a:pt x="395" y="17194"/>
                      <a:pt x="527" y="17100"/>
                      <a:pt x="512" y="16912"/>
                    </a:cubicBezTo>
                    <a:lnTo>
                      <a:pt x="512" y="14731"/>
                    </a:lnTo>
                    <a:cubicBezTo>
                      <a:pt x="527" y="13918"/>
                      <a:pt x="948" y="13181"/>
                      <a:pt x="1640" y="12775"/>
                    </a:cubicBezTo>
                    <a:lnTo>
                      <a:pt x="3055" y="11932"/>
                    </a:lnTo>
                    <a:lnTo>
                      <a:pt x="4138" y="13587"/>
                    </a:lnTo>
                    <a:cubicBezTo>
                      <a:pt x="4184" y="13660"/>
                      <a:pt x="4262" y="13700"/>
                      <a:pt x="4344" y="13700"/>
                    </a:cubicBezTo>
                    <a:cubicBezTo>
                      <a:pt x="4397" y="13700"/>
                      <a:pt x="4452" y="13683"/>
                      <a:pt x="4499" y="13647"/>
                    </a:cubicBezTo>
                    <a:lnTo>
                      <a:pt x="5071" y="13226"/>
                    </a:lnTo>
                    <a:lnTo>
                      <a:pt x="5071" y="13753"/>
                    </a:lnTo>
                    <a:lnTo>
                      <a:pt x="4830" y="16897"/>
                    </a:lnTo>
                    <a:cubicBezTo>
                      <a:pt x="4830" y="17033"/>
                      <a:pt x="4936" y="17153"/>
                      <a:pt x="5071" y="17168"/>
                    </a:cubicBezTo>
                    <a:lnTo>
                      <a:pt x="5086" y="17168"/>
                    </a:lnTo>
                    <a:cubicBezTo>
                      <a:pt x="5221" y="17168"/>
                      <a:pt x="5327" y="17063"/>
                      <a:pt x="5342" y="16942"/>
                    </a:cubicBezTo>
                    <a:lnTo>
                      <a:pt x="5552" y="14008"/>
                    </a:lnTo>
                    <a:lnTo>
                      <a:pt x="6124" y="14008"/>
                    </a:lnTo>
                    <a:lnTo>
                      <a:pt x="6169" y="14535"/>
                    </a:lnTo>
                    <a:cubicBezTo>
                      <a:pt x="6183" y="14684"/>
                      <a:pt x="6298" y="14756"/>
                      <a:pt x="6413" y="14756"/>
                    </a:cubicBezTo>
                    <a:cubicBezTo>
                      <a:pt x="6543" y="14756"/>
                      <a:pt x="6674" y="14665"/>
                      <a:pt x="6666" y="14490"/>
                    </a:cubicBezTo>
                    <a:lnTo>
                      <a:pt x="6606" y="13753"/>
                    </a:lnTo>
                    <a:lnTo>
                      <a:pt x="6606" y="13226"/>
                    </a:lnTo>
                    <a:lnTo>
                      <a:pt x="7162" y="13647"/>
                    </a:lnTo>
                    <a:cubicBezTo>
                      <a:pt x="7207" y="13677"/>
                      <a:pt x="7253" y="13692"/>
                      <a:pt x="7313" y="13692"/>
                    </a:cubicBezTo>
                    <a:cubicBezTo>
                      <a:pt x="7403" y="13692"/>
                      <a:pt x="7478" y="13662"/>
                      <a:pt x="7523" y="13587"/>
                    </a:cubicBezTo>
                    <a:lnTo>
                      <a:pt x="8607" y="11932"/>
                    </a:lnTo>
                    <a:lnTo>
                      <a:pt x="10021" y="12760"/>
                    </a:lnTo>
                    <a:cubicBezTo>
                      <a:pt x="10713" y="13181"/>
                      <a:pt x="11149" y="13918"/>
                      <a:pt x="11149" y="14731"/>
                    </a:cubicBezTo>
                    <a:lnTo>
                      <a:pt x="11149" y="16912"/>
                    </a:lnTo>
                    <a:cubicBezTo>
                      <a:pt x="11134" y="17100"/>
                      <a:pt x="11266" y="17194"/>
                      <a:pt x="11398" y="17194"/>
                    </a:cubicBezTo>
                    <a:cubicBezTo>
                      <a:pt x="11529" y="17194"/>
                      <a:pt x="11661" y="17100"/>
                      <a:pt x="11646" y="16912"/>
                    </a:cubicBezTo>
                    <a:lnTo>
                      <a:pt x="11646" y="14731"/>
                    </a:lnTo>
                    <a:cubicBezTo>
                      <a:pt x="11646" y="13753"/>
                      <a:pt x="11119" y="12835"/>
                      <a:pt x="10277" y="12338"/>
                    </a:cubicBezTo>
                    <a:lnTo>
                      <a:pt x="8682" y="11390"/>
                    </a:lnTo>
                    <a:lnTo>
                      <a:pt x="7975" y="10683"/>
                    </a:lnTo>
                    <a:cubicBezTo>
                      <a:pt x="7975" y="10683"/>
                      <a:pt x="7975" y="10683"/>
                      <a:pt x="7960" y="10668"/>
                    </a:cubicBezTo>
                    <a:cubicBezTo>
                      <a:pt x="8306" y="10473"/>
                      <a:pt x="8622" y="10217"/>
                      <a:pt x="8878" y="9916"/>
                    </a:cubicBezTo>
                    <a:cubicBezTo>
                      <a:pt x="9224" y="9916"/>
                      <a:pt x="9524" y="9690"/>
                      <a:pt x="9600" y="9359"/>
                    </a:cubicBezTo>
                    <a:lnTo>
                      <a:pt x="9976" y="9359"/>
                    </a:lnTo>
                    <a:cubicBezTo>
                      <a:pt x="10833" y="9359"/>
                      <a:pt x="11526" y="8667"/>
                      <a:pt x="11526" y="7810"/>
                    </a:cubicBezTo>
                    <a:lnTo>
                      <a:pt x="11526" y="5492"/>
                    </a:lnTo>
                    <a:cubicBezTo>
                      <a:pt x="11526" y="4545"/>
                      <a:pt x="10758" y="3792"/>
                      <a:pt x="9825" y="3792"/>
                    </a:cubicBezTo>
                    <a:lnTo>
                      <a:pt x="9810" y="3792"/>
                    </a:lnTo>
                    <a:lnTo>
                      <a:pt x="9810" y="3552"/>
                    </a:lnTo>
                    <a:cubicBezTo>
                      <a:pt x="10066" y="3281"/>
                      <a:pt x="10307" y="2980"/>
                      <a:pt x="10518" y="2649"/>
                    </a:cubicBezTo>
                    <a:cubicBezTo>
                      <a:pt x="10578" y="2528"/>
                      <a:pt x="10548" y="2378"/>
                      <a:pt x="10427" y="2303"/>
                    </a:cubicBezTo>
                    <a:cubicBezTo>
                      <a:pt x="10387" y="2278"/>
                      <a:pt x="10344" y="2266"/>
                      <a:pt x="10301" y="2266"/>
                    </a:cubicBezTo>
                    <a:cubicBezTo>
                      <a:pt x="10215" y="2266"/>
                      <a:pt x="10131" y="2313"/>
                      <a:pt x="10081" y="2393"/>
                    </a:cubicBezTo>
                    <a:cubicBezTo>
                      <a:pt x="9886" y="2709"/>
                      <a:pt x="9645" y="2995"/>
                      <a:pt x="9389" y="3266"/>
                    </a:cubicBezTo>
                    <a:cubicBezTo>
                      <a:pt x="8652" y="3837"/>
                      <a:pt x="7749" y="4153"/>
                      <a:pt x="6831" y="4153"/>
                    </a:cubicBezTo>
                    <a:lnTo>
                      <a:pt x="6109" y="4153"/>
                    </a:lnTo>
                    <a:cubicBezTo>
                      <a:pt x="5161" y="4153"/>
                      <a:pt x="4228" y="3837"/>
                      <a:pt x="3476" y="3251"/>
                    </a:cubicBezTo>
                    <a:cubicBezTo>
                      <a:pt x="3431" y="3221"/>
                      <a:pt x="3371" y="3206"/>
                      <a:pt x="3311" y="3206"/>
                    </a:cubicBezTo>
                    <a:cubicBezTo>
                      <a:pt x="3175" y="3206"/>
                      <a:pt x="3070" y="3311"/>
                      <a:pt x="3070" y="3446"/>
                    </a:cubicBezTo>
                    <a:lnTo>
                      <a:pt x="3070" y="4274"/>
                    </a:lnTo>
                    <a:cubicBezTo>
                      <a:pt x="3070" y="5071"/>
                      <a:pt x="2634" y="5808"/>
                      <a:pt x="1926" y="6185"/>
                    </a:cubicBezTo>
                    <a:cubicBezTo>
                      <a:pt x="1701" y="6305"/>
                      <a:pt x="1445" y="6395"/>
                      <a:pt x="1189" y="6425"/>
                    </a:cubicBezTo>
                    <a:lnTo>
                      <a:pt x="1159" y="6425"/>
                    </a:lnTo>
                    <a:lnTo>
                      <a:pt x="1159" y="3371"/>
                    </a:lnTo>
                    <a:cubicBezTo>
                      <a:pt x="1144" y="2874"/>
                      <a:pt x="1550" y="2468"/>
                      <a:pt x="2047" y="2453"/>
                    </a:cubicBezTo>
                    <a:cubicBezTo>
                      <a:pt x="2182" y="2453"/>
                      <a:pt x="2287" y="2348"/>
                      <a:pt x="2303" y="2212"/>
                    </a:cubicBezTo>
                    <a:cubicBezTo>
                      <a:pt x="2318" y="1265"/>
                      <a:pt x="3085" y="512"/>
                      <a:pt x="4033" y="512"/>
                    </a:cubicBezTo>
                    <a:lnTo>
                      <a:pt x="10502" y="512"/>
                    </a:lnTo>
                    <a:lnTo>
                      <a:pt x="10502" y="768"/>
                    </a:lnTo>
                    <a:cubicBezTo>
                      <a:pt x="10502" y="964"/>
                      <a:pt x="10487" y="1174"/>
                      <a:pt x="10457" y="1385"/>
                    </a:cubicBezTo>
                    <a:cubicBezTo>
                      <a:pt x="10432" y="1569"/>
                      <a:pt x="10575" y="1674"/>
                      <a:pt x="10714" y="1674"/>
                    </a:cubicBezTo>
                    <a:cubicBezTo>
                      <a:pt x="10825" y="1674"/>
                      <a:pt x="10934" y="1607"/>
                      <a:pt x="10954" y="1460"/>
                    </a:cubicBezTo>
                    <a:cubicBezTo>
                      <a:pt x="10984" y="1219"/>
                      <a:pt x="10999" y="994"/>
                      <a:pt x="10999" y="768"/>
                    </a:cubicBezTo>
                    <a:lnTo>
                      <a:pt x="10999" y="257"/>
                    </a:lnTo>
                    <a:cubicBezTo>
                      <a:pt x="10999" y="121"/>
                      <a:pt x="10894" y="1"/>
                      <a:pt x="10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5"/>
              <p:cNvSpPr/>
              <p:nvPr/>
            </p:nvSpPr>
            <p:spPr>
              <a:xfrm>
                <a:off x="3665725" y="2409900"/>
                <a:ext cx="15650" cy="45325"/>
              </a:xfrm>
              <a:custGeom>
                <a:avLst/>
                <a:gdLst/>
                <a:ahLst/>
                <a:cxnLst/>
                <a:rect l="l" t="t" r="r" b="b"/>
                <a:pathLst>
                  <a:path w="626" h="1813" extrusionOk="0">
                    <a:moveTo>
                      <a:pt x="268" y="0"/>
                    </a:moveTo>
                    <a:cubicBezTo>
                      <a:pt x="135" y="0"/>
                      <a:pt x="1" y="95"/>
                      <a:pt x="8" y="277"/>
                    </a:cubicBezTo>
                    <a:lnTo>
                      <a:pt x="114" y="1586"/>
                    </a:lnTo>
                    <a:cubicBezTo>
                      <a:pt x="114" y="1722"/>
                      <a:pt x="234" y="1812"/>
                      <a:pt x="355" y="1812"/>
                    </a:cubicBezTo>
                    <a:lnTo>
                      <a:pt x="385" y="1812"/>
                    </a:lnTo>
                    <a:cubicBezTo>
                      <a:pt x="520" y="1812"/>
                      <a:pt x="625" y="1692"/>
                      <a:pt x="610" y="1541"/>
                    </a:cubicBezTo>
                    <a:lnTo>
                      <a:pt x="520" y="232"/>
                    </a:lnTo>
                    <a:cubicBezTo>
                      <a:pt x="506" y="76"/>
                      <a:pt x="388"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5"/>
              <p:cNvSpPr/>
              <p:nvPr/>
            </p:nvSpPr>
            <p:spPr>
              <a:xfrm>
                <a:off x="3622450" y="2225825"/>
                <a:ext cx="64225" cy="25525"/>
              </a:xfrm>
              <a:custGeom>
                <a:avLst/>
                <a:gdLst/>
                <a:ahLst/>
                <a:cxnLst/>
                <a:rect l="l" t="t" r="r" b="b"/>
                <a:pathLst>
                  <a:path w="2569" h="1021" extrusionOk="0">
                    <a:moveTo>
                      <a:pt x="359" y="1"/>
                    </a:moveTo>
                    <a:cubicBezTo>
                      <a:pt x="178" y="1"/>
                      <a:pt x="1" y="217"/>
                      <a:pt x="160" y="418"/>
                    </a:cubicBezTo>
                    <a:cubicBezTo>
                      <a:pt x="407" y="783"/>
                      <a:pt x="825" y="1006"/>
                      <a:pt x="1274" y="1006"/>
                    </a:cubicBezTo>
                    <a:cubicBezTo>
                      <a:pt x="1289" y="1006"/>
                      <a:pt x="1304" y="1006"/>
                      <a:pt x="1318" y="1005"/>
                    </a:cubicBezTo>
                    <a:lnTo>
                      <a:pt x="1318" y="1020"/>
                    </a:lnTo>
                    <a:lnTo>
                      <a:pt x="1333" y="1020"/>
                    </a:lnTo>
                    <a:cubicBezTo>
                      <a:pt x="1785" y="1020"/>
                      <a:pt x="2206" y="794"/>
                      <a:pt x="2462" y="418"/>
                    </a:cubicBezTo>
                    <a:cubicBezTo>
                      <a:pt x="2568" y="226"/>
                      <a:pt x="2410" y="42"/>
                      <a:pt x="2240" y="42"/>
                    </a:cubicBezTo>
                    <a:cubicBezTo>
                      <a:pt x="2170" y="42"/>
                      <a:pt x="2097" y="73"/>
                      <a:pt x="2040" y="148"/>
                    </a:cubicBezTo>
                    <a:cubicBezTo>
                      <a:pt x="1882" y="363"/>
                      <a:pt x="1629" y="510"/>
                      <a:pt x="1358" y="510"/>
                    </a:cubicBezTo>
                    <a:cubicBezTo>
                      <a:pt x="1344" y="510"/>
                      <a:pt x="1331" y="509"/>
                      <a:pt x="1318" y="509"/>
                    </a:cubicBezTo>
                    <a:cubicBezTo>
                      <a:pt x="1305" y="509"/>
                      <a:pt x="1292" y="510"/>
                      <a:pt x="1279" y="510"/>
                    </a:cubicBezTo>
                    <a:cubicBezTo>
                      <a:pt x="1006" y="510"/>
                      <a:pt x="738" y="362"/>
                      <a:pt x="566" y="132"/>
                    </a:cubicBezTo>
                    <a:cubicBezTo>
                      <a:pt x="512" y="39"/>
                      <a:pt x="435" y="1"/>
                      <a:pt x="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5"/>
              <p:cNvSpPr/>
              <p:nvPr/>
            </p:nvSpPr>
            <p:spPr>
              <a:xfrm>
                <a:off x="3609125" y="2165750"/>
                <a:ext cx="12450" cy="25975"/>
              </a:xfrm>
              <a:custGeom>
                <a:avLst/>
                <a:gdLst/>
                <a:ahLst/>
                <a:cxnLst/>
                <a:rect l="l" t="t" r="r" b="b"/>
                <a:pathLst>
                  <a:path w="498" h="1039" extrusionOk="0">
                    <a:moveTo>
                      <a:pt x="249" y="0"/>
                    </a:moveTo>
                    <a:cubicBezTo>
                      <a:pt x="125" y="0"/>
                      <a:pt x="1" y="83"/>
                      <a:pt x="1" y="249"/>
                    </a:cubicBezTo>
                    <a:lnTo>
                      <a:pt x="1" y="790"/>
                    </a:lnTo>
                    <a:cubicBezTo>
                      <a:pt x="1" y="956"/>
                      <a:pt x="125" y="1038"/>
                      <a:pt x="249" y="1038"/>
                    </a:cubicBezTo>
                    <a:cubicBezTo>
                      <a:pt x="373" y="1038"/>
                      <a:pt x="497" y="956"/>
                      <a:pt x="497" y="790"/>
                    </a:cubicBezTo>
                    <a:lnTo>
                      <a:pt x="497" y="775"/>
                    </a:lnTo>
                    <a:lnTo>
                      <a:pt x="497" y="249"/>
                    </a:lnTo>
                    <a:cubicBezTo>
                      <a:pt x="497" y="83"/>
                      <a:pt x="373" y="0"/>
                      <a:pt x="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1" name="Google Shape;2241;p45"/>
            <p:cNvSpPr/>
            <p:nvPr/>
          </p:nvSpPr>
          <p:spPr>
            <a:xfrm>
              <a:off x="3688875" y="2165175"/>
              <a:ext cx="13175" cy="26350"/>
            </a:xfrm>
            <a:custGeom>
              <a:avLst/>
              <a:gdLst/>
              <a:ahLst/>
              <a:cxnLst/>
              <a:rect l="l" t="t" r="r" b="b"/>
              <a:pathLst>
                <a:path w="527" h="1054" extrusionOk="0">
                  <a:moveTo>
                    <a:pt x="264" y="1"/>
                  </a:moveTo>
                  <a:cubicBezTo>
                    <a:pt x="132" y="1"/>
                    <a:pt x="0" y="91"/>
                    <a:pt x="15" y="272"/>
                  </a:cubicBezTo>
                  <a:lnTo>
                    <a:pt x="15" y="813"/>
                  </a:lnTo>
                  <a:cubicBezTo>
                    <a:pt x="15" y="949"/>
                    <a:pt x="121" y="1054"/>
                    <a:pt x="271" y="1054"/>
                  </a:cubicBezTo>
                  <a:cubicBezTo>
                    <a:pt x="406" y="1054"/>
                    <a:pt x="512" y="949"/>
                    <a:pt x="512" y="798"/>
                  </a:cubicBezTo>
                  <a:lnTo>
                    <a:pt x="512" y="272"/>
                  </a:lnTo>
                  <a:cubicBezTo>
                    <a:pt x="527" y="91"/>
                    <a:pt x="395" y="1"/>
                    <a:pt x="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20000" y="320128"/>
            <a:ext cx="7704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 ví dụ.</a:t>
            </a:r>
            <a:endParaRPr dirty="0"/>
          </a:p>
        </p:txBody>
      </p:sp>
      <p:pic>
        <p:nvPicPr>
          <p:cNvPr id="3" name="Picture 2">
            <a:extLst>
              <a:ext uri="{FF2B5EF4-FFF2-40B4-BE49-F238E27FC236}">
                <a16:creationId xmlns:a16="http://schemas.microsoft.com/office/drawing/2014/main" id="{DBBFED8E-E2E8-2CEF-0274-6545D0FCE99E}"/>
              </a:ext>
            </a:extLst>
          </p:cNvPr>
          <p:cNvPicPr>
            <a:picLocks noChangeAspect="1"/>
          </p:cNvPicPr>
          <p:nvPr/>
        </p:nvPicPr>
        <p:blipFill>
          <a:blip r:embed="rId3"/>
          <a:stretch>
            <a:fillRect/>
          </a:stretch>
        </p:blipFill>
        <p:spPr>
          <a:xfrm>
            <a:off x="1134408" y="1391296"/>
            <a:ext cx="2800741" cy="1162212"/>
          </a:xfrm>
          <a:prstGeom prst="rect">
            <a:avLst/>
          </a:prstGeom>
        </p:spPr>
      </p:pic>
      <p:sp>
        <p:nvSpPr>
          <p:cNvPr id="40" name="Google Shape;2218;p45">
            <a:extLst>
              <a:ext uri="{FF2B5EF4-FFF2-40B4-BE49-F238E27FC236}">
                <a16:creationId xmlns:a16="http://schemas.microsoft.com/office/drawing/2014/main" id="{4FAF1879-257C-3480-7C0E-A443B50090E4}"/>
              </a:ext>
            </a:extLst>
          </p:cNvPr>
          <p:cNvSpPr txBox="1">
            <a:spLocks noGrp="1"/>
          </p:cNvSpPr>
          <p:nvPr>
            <p:ph type="subTitle" idx="1"/>
          </p:nvPr>
        </p:nvSpPr>
        <p:spPr>
          <a:xfrm>
            <a:off x="1807196" y="977286"/>
            <a:ext cx="1455163" cy="38289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err="1"/>
              <a:t>Numpy</a:t>
            </a:r>
            <a:endParaRPr b="1" dirty="0"/>
          </a:p>
        </p:txBody>
      </p:sp>
      <p:sp>
        <p:nvSpPr>
          <p:cNvPr id="41" name="Google Shape;2218;p45">
            <a:extLst>
              <a:ext uri="{FF2B5EF4-FFF2-40B4-BE49-F238E27FC236}">
                <a16:creationId xmlns:a16="http://schemas.microsoft.com/office/drawing/2014/main" id="{3518F546-4841-9526-3E72-5AF46E2301B1}"/>
              </a:ext>
            </a:extLst>
          </p:cNvPr>
          <p:cNvSpPr txBox="1">
            <a:spLocks/>
          </p:cNvSpPr>
          <p:nvPr/>
        </p:nvSpPr>
        <p:spPr>
          <a:xfrm>
            <a:off x="6074377" y="1072868"/>
            <a:ext cx="1455163" cy="3828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lgn="ctr"/>
            <a:r>
              <a:rPr lang="en-US" b="1" dirty="0"/>
              <a:t>Matplotlib</a:t>
            </a:r>
          </a:p>
        </p:txBody>
      </p:sp>
      <p:pic>
        <p:nvPicPr>
          <p:cNvPr id="43" name="Picture 42">
            <a:extLst>
              <a:ext uri="{FF2B5EF4-FFF2-40B4-BE49-F238E27FC236}">
                <a16:creationId xmlns:a16="http://schemas.microsoft.com/office/drawing/2014/main" id="{2012DDF6-B4D8-327C-BE3B-D7FE745E666C}"/>
              </a:ext>
            </a:extLst>
          </p:cNvPr>
          <p:cNvPicPr>
            <a:picLocks noChangeAspect="1"/>
          </p:cNvPicPr>
          <p:nvPr/>
        </p:nvPicPr>
        <p:blipFill>
          <a:blip r:embed="rId4"/>
          <a:stretch>
            <a:fillRect/>
          </a:stretch>
        </p:blipFill>
        <p:spPr>
          <a:xfrm>
            <a:off x="5191259" y="1441907"/>
            <a:ext cx="3398558" cy="3715426"/>
          </a:xfrm>
          <a:prstGeom prst="rect">
            <a:avLst/>
          </a:prstGeom>
        </p:spPr>
      </p:pic>
      <p:pic>
        <p:nvPicPr>
          <p:cNvPr id="45" name="Picture 44">
            <a:extLst>
              <a:ext uri="{FF2B5EF4-FFF2-40B4-BE49-F238E27FC236}">
                <a16:creationId xmlns:a16="http://schemas.microsoft.com/office/drawing/2014/main" id="{7342F8F0-416D-C3FF-D72C-6188CC124B70}"/>
              </a:ext>
            </a:extLst>
          </p:cNvPr>
          <p:cNvPicPr>
            <a:picLocks noChangeAspect="1"/>
          </p:cNvPicPr>
          <p:nvPr/>
        </p:nvPicPr>
        <p:blipFill>
          <a:blip r:embed="rId5"/>
          <a:stretch>
            <a:fillRect/>
          </a:stretch>
        </p:blipFill>
        <p:spPr>
          <a:xfrm>
            <a:off x="1134408" y="3153412"/>
            <a:ext cx="2818333" cy="1990088"/>
          </a:xfrm>
          <a:prstGeom prst="rect">
            <a:avLst/>
          </a:prstGeom>
        </p:spPr>
      </p:pic>
      <p:sp>
        <p:nvSpPr>
          <p:cNvPr id="46" name="Google Shape;2218;p45">
            <a:extLst>
              <a:ext uri="{FF2B5EF4-FFF2-40B4-BE49-F238E27FC236}">
                <a16:creationId xmlns:a16="http://schemas.microsoft.com/office/drawing/2014/main" id="{B3B6702B-8CE0-6375-6BFE-71445E274EE7}"/>
              </a:ext>
            </a:extLst>
          </p:cNvPr>
          <p:cNvSpPr txBox="1">
            <a:spLocks/>
          </p:cNvSpPr>
          <p:nvPr/>
        </p:nvSpPr>
        <p:spPr>
          <a:xfrm>
            <a:off x="1669769" y="2691919"/>
            <a:ext cx="1455163" cy="3828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lgn="ctr"/>
            <a:r>
              <a:rPr lang="en-US" b="1" dirty="0"/>
              <a:t>pandas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9" name="Google Shape;2179;p42"/>
          <p:cNvSpPr txBox="1">
            <a:spLocks noGrp="1"/>
          </p:cNvSpPr>
          <p:nvPr>
            <p:ph type="ctrTitle"/>
          </p:nvPr>
        </p:nvSpPr>
        <p:spPr>
          <a:xfrm flipH="1">
            <a:off x="1994955" y="118381"/>
            <a:ext cx="3860400" cy="93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a:t>
            </a:r>
            <a:endParaRPr dirty="0"/>
          </a:p>
        </p:txBody>
      </p:sp>
      <p:pic>
        <p:nvPicPr>
          <p:cNvPr id="5" name="Picture 4">
            <a:extLst>
              <a:ext uri="{FF2B5EF4-FFF2-40B4-BE49-F238E27FC236}">
                <a16:creationId xmlns:a16="http://schemas.microsoft.com/office/drawing/2014/main" id="{C7C1745B-9ACB-A95D-EEC1-8BE72B1D6835}"/>
              </a:ext>
            </a:extLst>
          </p:cNvPr>
          <p:cNvPicPr>
            <a:picLocks noChangeAspect="1"/>
          </p:cNvPicPr>
          <p:nvPr/>
        </p:nvPicPr>
        <p:blipFill>
          <a:blip r:embed="rId3"/>
          <a:stretch>
            <a:fillRect/>
          </a:stretch>
        </p:blipFill>
        <p:spPr>
          <a:xfrm>
            <a:off x="1260668" y="927889"/>
            <a:ext cx="6470168" cy="403696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46"/>
          <p:cNvSpPr txBox="1">
            <a:spLocks noGrp="1"/>
          </p:cNvSpPr>
          <p:nvPr>
            <p:ph type="title"/>
          </p:nvPr>
        </p:nvSpPr>
        <p:spPr>
          <a:xfrm>
            <a:off x="2290050" y="1015133"/>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Missing value</a:t>
            </a:r>
            <a:endParaRPr dirty="0"/>
          </a:p>
        </p:txBody>
      </p:sp>
      <p:sp>
        <p:nvSpPr>
          <p:cNvPr id="2247" name="Google Shape;2247;p46"/>
          <p:cNvSpPr txBox="1">
            <a:spLocks noGrp="1"/>
          </p:cNvSpPr>
          <p:nvPr>
            <p:ph type="subTitle" idx="1"/>
          </p:nvPr>
        </p:nvSpPr>
        <p:spPr>
          <a:xfrm>
            <a:off x="734291" y="1782560"/>
            <a:ext cx="7661563" cy="20135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Có thể tìm value miss bằng cách:</a:t>
            </a:r>
          </a:p>
          <a:p>
            <a:pPr marL="0" lvl="0" indent="0" algn="ctr" rtl="0">
              <a:spcBef>
                <a:spcPts val="0"/>
              </a:spcBef>
              <a:spcAft>
                <a:spcPts val="0"/>
              </a:spcAft>
              <a:buNone/>
            </a:pPr>
            <a:r>
              <a:rPr lang="en" dirty="0"/>
              <a:t>+tính trung bình cộng của tất cả dữ liệu có trong cột</a:t>
            </a:r>
          </a:p>
          <a:p>
            <a:pPr marL="0" lvl="0" indent="0" algn="ctr" rtl="0">
              <a:spcBef>
                <a:spcPts val="0"/>
              </a:spcBef>
              <a:spcAft>
                <a:spcPts val="0"/>
              </a:spcAft>
              <a:buNone/>
            </a:pPr>
            <a:r>
              <a:rPr lang="en" dirty="0"/>
              <a:t>+ Tính dựa trên tần số xuất hiện của dữ liệu đó trong cột tương ứng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pic>
        <p:nvPicPr>
          <p:cNvPr id="2192" name="Google Shape;2192;p44"/>
          <p:cNvPicPr preferRelativeResize="0"/>
          <p:nvPr/>
        </p:nvPicPr>
        <p:blipFill>
          <a:blip r:embed="rId3">
            <a:alphaModFix amt="44000"/>
          </a:blip>
          <a:stretch>
            <a:fillRect/>
          </a:stretch>
        </p:blipFill>
        <p:spPr>
          <a:xfrm>
            <a:off x="1081488" y="1776079"/>
            <a:ext cx="1212965" cy="1020300"/>
          </a:xfrm>
          <a:prstGeom prst="rect">
            <a:avLst/>
          </a:prstGeom>
          <a:noFill/>
          <a:ln>
            <a:noFill/>
          </a:ln>
        </p:spPr>
      </p:pic>
      <p:pic>
        <p:nvPicPr>
          <p:cNvPr id="2193" name="Google Shape;2193;p44"/>
          <p:cNvPicPr preferRelativeResize="0"/>
          <p:nvPr/>
        </p:nvPicPr>
        <p:blipFill>
          <a:blip r:embed="rId4">
            <a:alphaModFix amt="55000"/>
          </a:blip>
          <a:stretch>
            <a:fillRect/>
          </a:stretch>
        </p:blipFill>
        <p:spPr>
          <a:xfrm>
            <a:off x="3003830" y="1776075"/>
            <a:ext cx="1212974" cy="1020309"/>
          </a:xfrm>
          <a:prstGeom prst="rect">
            <a:avLst/>
          </a:prstGeom>
          <a:noFill/>
          <a:ln>
            <a:noFill/>
          </a:ln>
        </p:spPr>
      </p:pic>
      <p:sp>
        <p:nvSpPr>
          <p:cNvPr id="2194" name="Google Shape;2194;p44"/>
          <p:cNvSpPr txBox="1"/>
          <p:nvPr/>
        </p:nvSpPr>
        <p:spPr>
          <a:xfrm>
            <a:off x="933170" y="2117629"/>
            <a:ext cx="15096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2017</a:t>
            </a:r>
            <a:endParaRPr>
              <a:solidFill>
                <a:schemeClr val="dk2"/>
              </a:solidFill>
              <a:latin typeface="Open Sans ExtraBold"/>
              <a:ea typeface="Open Sans ExtraBold"/>
              <a:cs typeface="Open Sans ExtraBold"/>
              <a:sym typeface="Open Sans ExtraBold"/>
            </a:endParaRPr>
          </a:p>
        </p:txBody>
      </p:sp>
      <p:sp>
        <p:nvSpPr>
          <p:cNvPr id="2195" name="Google Shape;2195;p44"/>
          <p:cNvSpPr txBox="1"/>
          <p:nvPr/>
        </p:nvSpPr>
        <p:spPr>
          <a:xfrm>
            <a:off x="720000" y="3392659"/>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the smallest and innermost planet in the Solar System</a:t>
            </a:r>
            <a:endParaRPr>
              <a:solidFill>
                <a:schemeClr val="dk2"/>
              </a:solidFill>
              <a:latin typeface="Open Sans"/>
              <a:ea typeface="Open Sans"/>
              <a:cs typeface="Open Sans"/>
              <a:sym typeface="Open Sans"/>
            </a:endParaRPr>
          </a:p>
        </p:txBody>
      </p:sp>
      <p:sp>
        <p:nvSpPr>
          <p:cNvPr id="2196" name="Google Shape;2196;p44"/>
          <p:cNvSpPr txBox="1"/>
          <p:nvPr/>
        </p:nvSpPr>
        <p:spPr>
          <a:xfrm>
            <a:off x="2938617" y="21176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2018</a:t>
            </a:r>
            <a:endParaRPr>
              <a:solidFill>
                <a:schemeClr val="dk2"/>
              </a:solidFill>
              <a:latin typeface="Open Sans ExtraBold"/>
              <a:ea typeface="Open Sans ExtraBold"/>
              <a:cs typeface="Open Sans ExtraBold"/>
              <a:sym typeface="Open Sans ExtraBold"/>
            </a:endParaRPr>
          </a:p>
        </p:txBody>
      </p:sp>
      <p:sp>
        <p:nvSpPr>
          <p:cNvPr id="2197" name="Google Shape;2197;p44"/>
          <p:cNvSpPr txBox="1"/>
          <p:nvPr/>
        </p:nvSpPr>
        <p:spPr>
          <a:xfrm>
            <a:off x="2646000" y="3392661"/>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 has a beautiful name, but also very high temperatures</a:t>
            </a:r>
            <a:endParaRPr>
              <a:solidFill>
                <a:schemeClr val="dk2"/>
              </a:solidFill>
              <a:latin typeface="Open Sans"/>
              <a:ea typeface="Open Sans"/>
              <a:cs typeface="Open Sans"/>
              <a:sym typeface="Open Sans"/>
            </a:endParaRPr>
          </a:p>
        </p:txBody>
      </p:sp>
      <p:sp>
        <p:nvSpPr>
          <p:cNvPr id="2198" name="Google Shape;2198;p44"/>
          <p:cNvSpPr txBox="1"/>
          <p:nvPr/>
        </p:nvSpPr>
        <p:spPr>
          <a:xfrm>
            <a:off x="4572000" y="3392659"/>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the fifth planet from the Sun and the largest </a:t>
            </a:r>
            <a:endParaRPr>
              <a:solidFill>
                <a:schemeClr val="dk2"/>
              </a:solidFill>
              <a:latin typeface="Open Sans"/>
              <a:ea typeface="Open Sans"/>
              <a:cs typeface="Open Sans"/>
              <a:sym typeface="Open Sans"/>
            </a:endParaRPr>
          </a:p>
        </p:txBody>
      </p:sp>
      <p:pic>
        <p:nvPicPr>
          <p:cNvPr id="2199" name="Google Shape;2199;p44"/>
          <p:cNvPicPr preferRelativeResize="0"/>
          <p:nvPr/>
        </p:nvPicPr>
        <p:blipFill>
          <a:blip r:embed="rId5">
            <a:alphaModFix amt="68000"/>
          </a:blip>
          <a:stretch>
            <a:fillRect/>
          </a:stretch>
        </p:blipFill>
        <p:spPr>
          <a:xfrm>
            <a:off x="4926171" y="1776075"/>
            <a:ext cx="1212974" cy="1020309"/>
          </a:xfrm>
          <a:prstGeom prst="rect">
            <a:avLst/>
          </a:prstGeom>
          <a:noFill/>
          <a:ln>
            <a:noFill/>
          </a:ln>
        </p:spPr>
      </p:pic>
      <p:sp>
        <p:nvSpPr>
          <p:cNvPr id="2200" name="Google Shape;2200;p44"/>
          <p:cNvSpPr txBox="1"/>
          <p:nvPr/>
        </p:nvSpPr>
        <p:spPr>
          <a:xfrm>
            <a:off x="4860958" y="21176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2019</a:t>
            </a:r>
            <a:endParaRPr>
              <a:solidFill>
                <a:schemeClr val="dk2"/>
              </a:solidFill>
              <a:latin typeface="Open Sans ExtraBold"/>
              <a:ea typeface="Open Sans ExtraBold"/>
              <a:cs typeface="Open Sans ExtraBold"/>
              <a:sym typeface="Open Sans ExtraBold"/>
            </a:endParaRPr>
          </a:p>
        </p:txBody>
      </p:sp>
      <p:pic>
        <p:nvPicPr>
          <p:cNvPr id="2201" name="Google Shape;2201;p44"/>
          <p:cNvPicPr preferRelativeResize="0"/>
          <p:nvPr/>
        </p:nvPicPr>
        <p:blipFill>
          <a:blip r:embed="rId6">
            <a:alphaModFix amt="83000"/>
          </a:blip>
          <a:stretch>
            <a:fillRect/>
          </a:stretch>
        </p:blipFill>
        <p:spPr>
          <a:xfrm>
            <a:off x="6903647" y="1776075"/>
            <a:ext cx="1212974" cy="1020309"/>
          </a:xfrm>
          <a:prstGeom prst="rect">
            <a:avLst/>
          </a:prstGeom>
          <a:noFill/>
          <a:ln>
            <a:noFill/>
          </a:ln>
        </p:spPr>
      </p:pic>
      <p:sp>
        <p:nvSpPr>
          <p:cNvPr id="2202" name="Google Shape;2202;p44"/>
          <p:cNvSpPr txBox="1"/>
          <p:nvPr/>
        </p:nvSpPr>
        <p:spPr>
          <a:xfrm>
            <a:off x="6838434" y="21176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2020</a:t>
            </a:r>
            <a:endParaRPr>
              <a:solidFill>
                <a:schemeClr val="dk2"/>
              </a:solidFill>
              <a:latin typeface="Open Sans ExtraBold"/>
              <a:ea typeface="Open Sans ExtraBold"/>
              <a:cs typeface="Open Sans ExtraBold"/>
              <a:sym typeface="Open Sans ExtraBold"/>
            </a:endParaRPr>
          </a:p>
        </p:txBody>
      </p:sp>
      <p:sp>
        <p:nvSpPr>
          <p:cNvPr id="2203" name="Google Shape;2203;p44"/>
          <p:cNvSpPr/>
          <p:nvPr/>
        </p:nvSpPr>
        <p:spPr>
          <a:xfrm>
            <a:off x="2160024" y="2303975"/>
            <a:ext cx="953114" cy="90050"/>
          </a:xfrm>
          <a:custGeom>
            <a:avLst/>
            <a:gdLst/>
            <a:ahLst/>
            <a:cxnLst/>
            <a:rect l="l" t="t" r="r" b="b"/>
            <a:pathLst>
              <a:path w="44039" h="3602" extrusionOk="0">
                <a:moveTo>
                  <a:pt x="0" y="336"/>
                </a:moveTo>
                <a:cubicBezTo>
                  <a:pt x="7344" y="1671"/>
                  <a:pt x="14781" y="4286"/>
                  <a:pt x="22187" y="3361"/>
                </a:cubicBezTo>
                <a:cubicBezTo>
                  <a:pt x="29500" y="2447"/>
                  <a:pt x="36669" y="0"/>
                  <a:pt x="44039" y="0"/>
                </a:cubicBezTo>
              </a:path>
            </a:pathLst>
          </a:custGeom>
          <a:noFill/>
          <a:ln w="19050" cap="flat" cmpd="sng">
            <a:solidFill>
              <a:schemeClr val="dk2"/>
            </a:solidFill>
            <a:prstDash val="solid"/>
            <a:round/>
            <a:headEnd type="none" w="med" len="med"/>
            <a:tailEnd type="none" w="med" len="med"/>
          </a:ln>
        </p:spPr>
      </p:sp>
      <p:sp>
        <p:nvSpPr>
          <p:cNvPr id="2204" name="Google Shape;2204;p44"/>
          <p:cNvSpPr txBox="1"/>
          <p:nvPr/>
        </p:nvSpPr>
        <p:spPr>
          <a:xfrm>
            <a:off x="719850" y="3076606"/>
            <a:ext cx="1926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Mercury</a:t>
            </a:r>
            <a:endParaRPr sz="1600">
              <a:solidFill>
                <a:schemeClr val="dk2"/>
              </a:solidFill>
              <a:latin typeface="Overpass Black"/>
              <a:ea typeface="Overpass Black"/>
              <a:cs typeface="Overpass Black"/>
              <a:sym typeface="Overpass Black"/>
            </a:endParaRPr>
          </a:p>
        </p:txBody>
      </p:sp>
      <p:sp>
        <p:nvSpPr>
          <p:cNvPr id="2205" name="Google Shape;2205;p44"/>
          <p:cNvSpPr txBox="1"/>
          <p:nvPr/>
        </p:nvSpPr>
        <p:spPr>
          <a:xfrm>
            <a:off x="2646100" y="3076606"/>
            <a:ext cx="1926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Venus</a:t>
            </a:r>
            <a:endParaRPr sz="1600">
              <a:solidFill>
                <a:schemeClr val="dk2"/>
              </a:solidFill>
              <a:latin typeface="Overpass Black"/>
              <a:ea typeface="Overpass Black"/>
              <a:cs typeface="Overpass Black"/>
              <a:sym typeface="Overpass Black"/>
            </a:endParaRPr>
          </a:p>
        </p:txBody>
      </p:sp>
      <p:sp>
        <p:nvSpPr>
          <p:cNvPr id="2206" name="Google Shape;2206;p44"/>
          <p:cNvSpPr txBox="1"/>
          <p:nvPr/>
        </p:nvSpPr>
        <p:spPr>
          <a:xfrm>
            <a:off x="4572075" y="3076606"/>
            <a:ext cx="1926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Jupiter</a:t>
            </a:r>
            <a:endParaRPr sz="1600">
              <a:solidFill>
                <a:schemeClr val="dk2"/>
              </a:solidFill>
              <a:latin typeface="Overpass Black"/>
              <a:ea typeface="Overpass Black"/>
              <a:cs typeface="Overpass Black"/>
              <a:sym typeface="Overpass Black"/>
            </a:endParaRPr>
          </a:p>
        </p:txBody>
      </p:sp>
      <p:sp>
        <p:nvSpPr>
          <p:cNvPr id="2207" name="Google Shape;2207;p44"/>
          <p:cNvSpPr txBox="1"/>
          <p:nvPr/>
        </p:nvSpPr>
        <p:spPr>
          <a:xfrm>
            <a:off x="6498000" y="3076606"/>
            <a:ext cx="1926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Saturn</a:t>
            </a:r>
            <a:endParaRPr sz="1600">
              <a:solidFill>
                <a:schemeClr val="dk2"/>
              </a:solidFill>
              <a:latin typeface="Overpass Black"/>
              <a:ea typeface="Overpass Black"/>
              <a:cs typeface="Overpass Black"/>
              <a:sym typeface="Overpass Black"/>
            </a:endParaRPr>
          </a:p>
        </p:txBody>
      </p:sp>
      <p:sp>
        <p:nvSpPr>
          <p:cNvPr id="2208" name="Google Shape;2208;p44"/>
          <p:cNvSpPr txBox="1"/>
          <p:nvPr/>
        </p:nvSpPr>
        <p:spPr>
          <a:xfrm>
            <a:off x="6501675" y="3392659"/>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the sixth planet from the Sun and the second-largest</a:t>
            </a:r>
            <a:endParaRPr>
              <a:solidFill>
                <a:schemeClr val="dk2"/>
              </a:solidFill>
              <a:latin typeface="Open Sans"/>
              <a:ea typeface="Open Sans"/>
              <a:cs typeface="Open Sans"/>
              <a:sym typeface="Open Sans"/>
            </a:endParaRPr>
          </a:p>
        </p:txBody>
      </p:sp>
      <p:sp>
        <p:nvSpPr>
          <p:cNvPr id="2209" name="Google Shape;2209;p44"/>
          <p:cNvSpPr/>
          <p:nvPr/>
        </p:nvSpPr>
        <p:spPr>
          <a:xfrm>
            <a:off x="4084650" y="2312375"/>
            <a:ext cx="890850" cy="33625"/>
          </a:xfrm>
          <a:custGeom>
            <a:avLst/>
            <a:gdLst/>
            <a:ahLst/>
            <a:cxnLst/>
            <a:rect l="l" t="t" r="r" b="b"/>
            <a:pathLst>
              <a:path w="35634" h="1345" extrusionOk="0">
                <a:moveTo>
                  <a:pt x="0" y="0"/>
                </a:moveTo>
                <a:cubicBezTo>
                  <a:pt x="11870" y="624"/>
                  <a:pt x="23748" y="1345"/>
                  <a:pt x="35634" y="1345"/>
                </a:cubicBezTo>
              </a:path>
            </a:pathLst>
          </a:custGeom>
          <a:noFill/>
          <a:ln w="19050" cap="flat" cmpd="sng">
            <a:solidFill>
              <a:schemeClr val="dk2"/>
            </a:solidFill>
            <a:prstDash val="solid"/>
            <a:round/>
            <a:headEnd type="none" w="med" len="med"/>
            <a:tailEnd type="none" w="med" len="med"/>
          </a:ln>
        </p:spPr>
      </p:sp>
      <p:sp>
        <p:nvSpPr>
          <p:cNvPr id="2210" name="Google Shape;2210;p44"/>
          <p:cNvSpPr/>
          <p:nvPr/>
        </p:nvSpPr>
        <p:spPr>
          <a:xfrm>
            <a:off x="6026050" y="2278750"/>
            <a:ext cx="958100" cy="25225"/>
          </a:xfrm>
          <a:custGeom>
            <a:avLst/>
            <a:gdLst/>
            <a:ahLst/>
            <a:cxnLst/>
            <a:rect l="l" t="t" r="r" b="b"/>
            <a:pathLst>
              <a:path w="38324" h="1009" extrusionOk="0">
                <a:moveTo>
                  <a:pt x="0" y="1009"/>
                </a:moveTo>
                <a:cubicBezTo>
                  <a:pt x="12779" y="1009"/>
                  <a:pt x="25545" y="0"/>
                  <a:pt x="38324" y="0"/>
                </a:cubicBezTo>
              </a:path>
            </a:pathLst>
          </a:custGeom>
          <a:noFill/>
          <a:ln w="19050" cap="flat" cmpd="sng">
            <a:solidFill>
              <a:schemeClr val="dk2"/>
            </a:solidFill>
            <a:prstDash val="solid"/>
            <a:round/>
            <a:headEnd type="none" w="med" len="med"/>
            <a:tailEnd type="none" w="med" len="med"/>
          </a:ln>
        </p:spPr>
      </p:sp>
      <p:sp>
        <p:nvSpPr>
          <p:cNvPr id="2211" name="Google Shape;2211;p4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Our evolution</a:t>
            </a:r>
            <a:endParaRPr>
              <a:solidFill>
                <a:schemeClr val="dk2"/>
              </a:solidFill>
            </a:endParaRPr>
          </a:p>
        </p:txBody>
      </p:sp>
      <p:pic>
        <p:nvPicPr>
          <p:cNvPr id="5" name="Picture 4">
            <a:extLst>
              <a:ext uri="{FF2B5EF4-FFF2-40B4-BE49-F238E27FC236}">
                <a16:creationId xmlns:a16="http://schemas.microsoft.com/office/drawing/2014/main" id="{3749BB01-FF23-C7B1-796A-A374DEEA3F32}"/>
              </a:ext>
            </a:extLst>
          </p:cNvPr>
          <p:cNvPicPr>
            <a:picLocks noChangeAspect="1"/>
          </p:cNvPicPr>
          <p:nvPr/>
        </p:nvPicPr>
        <p:blipFill>
          <a:blip r:embed="rId7"/>
          <a:stretch>
            <a:fillRect/>
          </a:stretch>
        </p:blipFill>
        <p:spPr>
          <a:xfrm>
            <a:off x="-289983" y="0"/>
            <a:ext cx="11888762" cy="541606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pic>
        <p:nvPicPr>
          <p:cNvPr id="2252" name="Google Shape;2252;p47"/>
          <p:cNvPicPr preferRelativeResize="0"/>
          <p:nvPr/>
        </p:nvPicPr>
        <p:blipFill>
          <a:blip r:embed="rId3">
            <a:alphaModFix amt="52000"/>
          </a:blip>
          <a:stretch>
            <a:fillRect/>
          </a:stretch>
        </p:blipFill>
        <p:spPr>
          <a:xfrm rot="-445444" flipH="1">
            <a:off x="6154387" y="1362659"/>
            <a:ext cx="2052551" cy="599205"/>
          </a:xfrm>
          <a:prstGeom prst="rect">
            <a:avLst/>
          </a:prstGeom>
          <a:noFill/>
          <a:ln>
            <a:noFill/>
          </a:ln>
        </p:spPr>
      </p:pic>
      <p:sp>
        <p:nvSpPr>
          <p:cNvPr id="2262" name="Google Shape;2262;p4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convariance</a:t>
            </a:r>
            <a:endParaRPr dirty="0"/>
          </a:p>
        </p:txBody>
      </p:sp>
      <p:sp>
        <p:nvSpPr>
          <p:cNvPr id="2" name="Google Shape;2247;p46">
            <a:extLst>
              <a:ext uri="{FF2B5EF4-FFF2-40B4-BE49-F238E27FC236}">
                <a16:creationId xmlns:a16="http://schemas.microsoft.com/office/drawing/2014/main" id="{C4569D15-8016-BA36-76F9-04D24F5E3071}"/>
              </a:ext>
            </a:extLst>
          </p:cNvPr>
          <p:cNvSpPr txBox="1">
            <a:spLocks/>
          </p:cNvSpPr>
          <p:nvPr/>
        </p:nvSpPr>
        <p:spPr>
          <a:xfrm>
            <a:off x="734291" y="1337081"/>
            <a:ext cx="7661563" cy="269565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a:lnSpc>
                <a:spcPct val="107000"/>
              </a:lnSpc>
              <a:spcBef>
                <a:spcPts val="0"/>
              </a:spcBef>
              <a:spcAft>
                <a:spcPts val="800"/>
              </a:spcAft>
            </a:pPr>
            <a:r>
              <a:rPr lang="en-US"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b="1" i="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Covariance</a:t>
            </a:r>
            <a:r>
              <a:rPr lang="en-US"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Cả</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hiệp</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phương</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sai</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và</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tương</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quan</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là</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hai</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khái</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niệm</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trong</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lĩnh</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vực</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xác</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suất</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thống</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kê</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đều</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nói</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về</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mối</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quan</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hệ</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giữa</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các</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biến</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Cả</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hiệp</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phương</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sai</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và</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tương</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quan</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đều</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là</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những</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công</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cụ</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quan</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trọng</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được</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sử</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dụng</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trong</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việc</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thăm</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dò</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dữ</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liệu</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để</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lựa</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chọn</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đối</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tượng</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địa</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lý</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và</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phân</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tích</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đa</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biến</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800" spc="-5" dirty="0" err="1">
                <a:solidFill>
                  <a:srgbClr val="1B1B1B"/>
                </a:solidFill>
                <a:latin typeface="Segoe UI" panose="020B0502040204020203" pitchFamily="34" charset="0"/>
                <a:ea typeface="Calibri" panose="020F0502020204030204" pitchFamily="34" charset="0"/>
                <a:cs typeface="Times New Roman" panose="02020603050405020304" pitchFamily="18" charset="0"/>
              </a:rPr>
              <a:t>Vd</a:t>
            </a:r>
            <a:r>
              <a:rPr lang="en-US" sz="1800" spc="-5" dirty="0">
                <a:solidFill>
                  <a:srgbClr val="1B1B1B"/>
                </a:solidFill>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latin typeface="Segoe UI" panose="020B0502040204020203" pitchFamily="34" charset="0"/>
                <a:ea typeface="Calibri" panose="020F0502020204030204" pitchFamily="34" charset="0"/>
                <a:cs typeface="Times New Roman" panose="02020603050405020304" pitchFamily="18" charset="0"/>
              </a:rPr>
              <a:t>nhìn</a:t>
            </a:r>
            <a:r>
              <a:rPr lang="en-US" sz="1800" spc="-5" dirty="0">
                <a:solidFill>
                  <a:srgbClr val="1B1B1B"/>
                </a:solidFill>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latin typeface="Segoe UI" panose="020B0502040204020203" pitchFamily="34" charset="0"/>
                <a:ea typeface="Calibri" panose="020F0502020204030204" pitchFamily="34" charset="0"/>
                <a:cs typeface="Times New Roman" panose="02020603050405020304" pitchFamily="18" charset="0"/>
              </a:rPr>
              <a:t>dữ</a:t>
            </a:r>
            <a:r>
              <a:rPr lang="en-US" sz="1800" spc="-5" dirty="0">
                <a:solidFill>
                  <a:srgbClr val="1B1B1B"/>
                </a:solidFill>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latin typeface="Segoe UI" panose="020B0502040204020203" pitchFamily="34" charset="0"/>
                <a:ea typeface="Calibri" panose="020F0502020204030204" pitchFamily="34" charset="0"/>
                <a:cs typeface="Times New Roman" panose="02020603050405020304" pitchFamily="18" charset="0"/>
              </a:rPr>
              <a:t>liệu</a:t>
            </a:r>
            <a:r>
              <a:rPr lang="en-US" sz="1800" spc="-5" dirty="0">
                <a:solidFill>
                  <a:srgbClr val="1B1B1B"/>
                </a:solidFill>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latin typeface="Segoe UI" panose="020B0502040204020203" pitchFamily="34" charset="0"/>
                <a:ea typeface="Calibri" panose="020F0502020204030204" pitchFamily="34" charset="0"/>
                <a:cs typeface="Times New Roman" panose="02020603050405020304" pitchFamily="18" charset="0"/>
              </a:rPr>
              <a:t>để</a:t>
            </a:r>
            <a:r>
              <a:rPr lang="en-US" sz="1800" spc="-5" dirty="0">
                <a:solidFill>
                  <a:srgbClr val="1B1B1B"/>
                </a:solidFill>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latin typeface="Segoe UI" panose="020B0502040204020203" pitchFamily="34" charset="0"/>
                <a:ea typeface="Calibri" panose="020F0502020204030204" pitchFamily="34" charset="0"/>
                <a:cs typeface="Times New Roman" panose="02020603050405020304" pitchFamily="18" charset="0"/>
              </a:rPr>
              <a:t>phân</a:t>
            </a:r>
            <a:r>
              <a:rPr lang="en-US" sz="1800" spc="-5" dirty="0">
                <a:solidFill>
                  <a:srgbClr val="1B1B1B"/>
                </a:solidFill>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latin typeface="Segoe UI" panose="020B0502040204020203" pitchFamily="34" charset="0"/>
                <a:ea typeface="Calibri" panose="020F0502020204030204" pitchFamily="34" charset="0"/>
                <a:cs typeface="Times New Roman" panose="02020603050405020304" pitchFamily="18" charset="0"/>
              </a:rPr>
              <a:t>tích</a:t>
            </a:r>
            <a:r>
              <a:rPr lang="en-US" sz="1800" spc="-5" dirty="0">
                <a:solidFill>
                  <a:srgbClr val="1B1B1B"/>
                </a:solidFill>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latin typeface="Segoe UI" panose="020B0502040204020203" pitchFamily="34" charset="0"/>
                <a:ea typeface="Calibri" panose="020F0502020204030204" pitchFamily="34" charset="0"/>
                <a:cs typeface="Times New Roman" panose="02020603050405020304" pitchFamily="18" charset="0"/>
              </a:rPr>
              <a:t>sắp</a:t>
            </a:r>
            <a:r>
              <a:rPr lang="en-US" sz="1800" spc="-5" dirty="0">
                <a:solidFill>
                  <a:srgbClr val="1B1B1B"/>
                </a:solidFill>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latin typeface="Segoe UI" panose="020B0502040204020203" pitchFamily="34" charset="0"/>
                <a:ea typeface="Calibri" panose="020F0502020204030204" pitchFamily="34" charset="0"/>
                <a:cs typeface="Times New Roman" panose="02020603050405020304" pitchFamily="18" charset="0"/>
              </a:rPr>
              <a:t>xếp</a:t>
            </a:r>
            <a:r>
              <a:rPr lang="en-US" sz="1800" spc="-5" dirty="0">
                <a:solidFill>
                  <a:srgbClr val="1B1B1B"/>
                </a:solidFill>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latin typeface="Segoe UI" panose="020B0502040204020203" pitchFamily="34" charset="0"/>
                <a:ea typeface="Calibri" panose="020F0502020204030204" pitchFamily="34" charset="0"/>
                <a:cs typeface="Times New Roman" panose="02020603050405020304" pitchFamily="18" charset="0"/>
              </a:rPr>
              <a:t>các</a:t>
            </a:r>
            <a:r>
              <a:rPr lang="en-US" sz="1800" spc="-5" dirty="0">
                <a:solidFill>
                  <a:srgbClr val="1B1B1B"/>
                </a:solidFill>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latin typeface="Segoe UI" panose="020B0502040204020203" pitchFamily="34" charset="0"/>
                <a:ea typeface="Calibri" panose="020F0502020204030204" pitchFamily="34" charset="0"/>
                <a:cs typeface="Times New Roman" panose="02020603050405020304" pitchFamily="18" charset="0"/>
              </a:rPr>
              <a:t>đối</a:t>
            </a:r>
            <a:r>
              <a:rPr lang="en-US" sz="1800" spc="-5" dirty="0">
                <a:solidFill>
                  <a:srgbClr val="1B1B1B"/>
                </a:solidFill>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latin typeface="Segoe UI" panose="020B0502040204020203" pitchFamily="34" charset="0"/>
                <a:ea typeface="Calibri" panose="020F0502020204030204" pitchFamily="34" charset="0"/>
                <a:cs typeface="Times New Roman" panose="02020603050405020304" pitchFamily="18" charset="0"/>
              </a:rPr>
              <a:t>tượng</a:t>
            </a:r>
            <a:r>
              <a:rPr lang="en-US" sz="1800" spc="-5" dirty="0">
                <a:solidFill>
                  <a:srgbClr val="1B1B1B"/>
                </a:solidFill>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latin typeface="Segoe UI" panose="020B0502040204020203" pitchFamily="34" charset="0"/>
                <a:ea typeface="Calibri" panose="020F0502020204030204" pitchFamily="34" charset="0"/>
                <a:cs typeface="Times New Roman" panose="02020603050405020304" pitchFamily="18" charset="0"/>
              </a:rPr>
              <a:t>tương</a:t>
            </a:r>
            <a:r>
              <a:rPr lang="en-US" sz="1800" spc="-5" dirty="0">
                <a:solidFill>
                  <a:srgbClr val="1B1B1B"/>
                </a:solidFill>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latin typeface="Segoe UI" panose="020B0502040204020203" pitchFamily="34" charset="0"/>
                <a:ea typeface="Calibri" panose="020F0502020204030204" pitchFamily="34" charset="0"/>
                <a:cs typeface="Times New Roman" panose="02020603050405020304" pitchFamily="18" charset="0"/>
              </a:rPr>
              <a:t>quan</a:t>
            </a:r>
            <a:r>
              <a:rPr lang="en-US" sz="1800" spc="-5" dirty="0">
                <a:solidFill>
                  <a:srgbClr val="1B1B1B"/>
                </a:solidFill>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latin typeface="Segoe UI" panose="020B0502040204020203" pitchFamily="34" charset="0"/>
                <a:ea typeface="Calibri" panose="020F0502020204030204" pitchFamily="34" charset="0"/>
                <a:cs typeface="Times New Roman" panose="02020603050405020304" pitchFamily="18" charset="0"/>
              </a:rPr>
              <a:t>với</a:t>
            </a:r>
            <a:r>
              <a:rPr lang="en-US" sz="1800" spc="-5" dirty="0">
                <a:solidFill>
                  <a:srgbClr val="1B1B1B"/>
                </a:solidFill>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latin typeface="Segoe UI" panose="020B0502040204020203" pitchFamily="34" charset="0"/>
                <a:ea typeface="Calibri" panose="020F0502020204030204" pitchFamily="34" charset="0"/>
                <a:cs typeface="Times New Roman" panose="02020603050405020304" pitchFamily="18" charset="0"/>
              </a:rPr>
              <a:t>nhau</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pic>
        <p:nvPicPr>
          <p:cNvPr id="25" name="Picture 24">
            <a:extLst>
              <a:ext uri="{FF2B5EF4-FFF2-40B4-BE49-F238E27FC236}">
                <a16:creationId xmlns:a16="http://schemas.microsoft.com/office/drawing/2014/main" id="{D72A800A-ACBC-31A4-445C-97333EE9B36A}"/>
              </a:ext>
            </a:extLst>
          </p:cNvPr>
          <p:cNvPicPr>
            <a:picLocks noChangeAspect="1"/>
          </p:cNvPicPr>
          <p:nvPr/>
        </p:nvPicPr>
        <p:blipFill>
          <a:blip r:embed="rId3"/>
          <a:stretch>
            <a:fillRect/>
          </a:stretch>
        </p:blipFill>
        <p:spPr>
          <a:xfrm>
            <a:off x="0" y="1671638"/>
            <a:ext cx="9144000" cy="3471862"/>
          </a:xfrm>
          <a:prstGeom prst="rect">
            <a:avLst/>
          </a:prstGeom>
        </p:spPr>
      </p:pic>
      <p:sp>
        <p:nvSpPr>
          <p:cNvPr id="26" name="Google Shape;2178;p42">
            <a:extLst>
              <a:ext uri="{FF2B5EF4-FFF2-40B4-BE49-F238E27FC236}">
                <a16:creationId xmlns:a16="http://schemas.microsoft.com/office/drawing/2014/main" id="{23F663EE-EE71-9866-6E6D-CD6A9A7B32F1}"/>
              </a:ext>
            </a:extLst>
          </p:cNvPr>
          <p:cNvSpPr txBox="1">
            <a:spLocks noGrp="1"/>
          </p:cNvSpPr>
          <p:nvPr>
            <p:ph type="subTitle" idx="1"/>
          </p:nvPr>
        </p:nvSpPr>
        <p:spPr>
          <a:xfrm flipH="1">
            <a:off x="545725" y="468921"/>
            <a:ext cx="8168783" cy="908005"/>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000" i="1" dirty="0" err="1"/>
              <a:t>Giá</a:t>
            </a:r>
            <a:r>
              <a:rPr lang="en-US" sz="2000" i="1" dirty="0"/>
              <a:t> </a:t>
            </a:r>
            <a:r>
              <a:rPr lang="en-US" sz="2000" i="1" dirty="0" err="1"/>
              <a:t>trị</a:t>
            </a:r>
            <a:r>
              <a:rPr lang="en-US" sz="2000" i="1" dirty="0"/>
              <a:t> </a:t>
            </a:r>
            <a:r>
              <a:rPr lang="en-US" sz="2000" i="1" dirty="0" err="1"/>
              <a:t>cov</a:t>
            </a:r>
            <a:r>
              <a:rPr lang="en-US" sz="2000" i="1" dirty="0"/>
              <a:t> </a:t>
            </a:r>
            <a:r>
              <a:rPr lang="en-US" sz="2000" i="1" dirty="0" err="1"/>
              <a:t>là</a:t>
            </a:r>
            <a:r>
              <a:rPr lang="en-US" sz="2000" i="1" dirty="0"/>
              <a:t> </a:t>
            </a:r>
            <a:r>
              <a:rPr lang="en-US" sz="2000" i="1" dirty="0" err="1"/>
              <a:t>giá</a:t>
            </a:r>
            <a:r>
              <a:rPr lang="en-US" sz="2000" i="1" dirty="0"/>
              <a:t> </a:t>
            </a:r>
            <a:r>
              <a:rPr lang="en-US" sz="2000" i="1" dirty="0" err="1"/>
              <a:t>trị</a:t>
            </a:r>
            <a:r>
              <a:rPr lang="en-US" sz="2000" i="1" dirty="0"/>
              <a:t> </a:t>
            </a:r>
            <a:r>
              <a:rPr lang="en-US" sz="2000" i="1" dirty="0" err="1"/>
              <a:t>tương</a:t>
            </a:r>
            <a:r>
              <a:rPr lang="en-US" sz="2000" i="1" dirty="0"/>
              <a:t> </a:t>
            </a:r>
            <a:r>
              <a:rPr lang="en-US" sz="2000" i="1" dirty="0" err="1"/>
              <a:t>quan</a:t>
            </a:r>
            <a:r>
              <a:rPr lang="en-US" sz="2000" i="1" dirty="0"/>
              <a:t>, </a:t>
            </a:r>
            <a:r>
              <a:rPr lang="en-US" sz="2000" i="1" dirty="0" err="1"/>
              <a:t>càng</a:t>
            </a:r>
            <a:r>
              <a:rPr lang="en-US" sz="2000" i="1" dirty="0"/>
              <a:t> + </a:t>
            </a:r>
            <a:r>
              <a:rPr lang="en-US" sz="2000" i="1" dirty="0" err="1"/>
              <a:t>nhiều</a:t>
            </a:r>
            <a:r>
              <a:rPr lang="en-US" sz="2000" i="1" dirty="0"/>
              <a:t> </a:t>
            </a:r>
            <a:r>
              <a:rPr lang="en-US" sz="2000" i="1" dirty="0" err="1"/>
              <a:t>thì</a:t>
            </a:r>
            <a:r>
              <a:rPr lang="en-US" sz="2000" i="1" dirty="0"/>
              <a:t> </a:t>
            </a:r>
            <a:r>
              <a:rPr lang="en-US" sz="2000" i="1" dirty="0" err="1"/>
              <a:t>càng</a:t>
            </a:r>
            <a:r>
              <a:rPr lang="en-US" sz="2000" i="1" dirty="0"/>
              <a:t> </a:t>
            </a:r>
            <a:r>
              <a:rPr lang="en-US" sz="2000" i="1" dirty="0" err="1"/>
              <a:t>tương</a:t>
            </a:r>
            <a:r>
              <a:rPr lang="en-US" sz="2000" i="1" dirty="0"/>
              <a:t> </a:t>
            </a:r>
            <a:r>
              <a:rPr lang="en-US" sz="2000" i="1" dirty="0" err="1"/>
              <a:t>quan</a:t>
            </a:r>
            <a:r>
              <a:rPr lang="en-US" sz="2000" i="1" dirty="0"/>
              <a:t> , </a:t>
            </a:r>
            <a:r>
              <a:rPr lang="en-US" sz="2000" i="1" dirty="0" err="1"/>
              <a:t>càng</a:t>
            </a:r>
            <a:r>
              <a:rPr lang="en-US" sz="2000" i="1" dirty="0"/>
              <a:t> – </a:t>
            </a:r>
            <a:r>
              <a:rPr lang="en-US" sz="2000" i="1" dirty="0" err="1"/>
              <a:t>nhiều</a:t>
            </a:r>
            <a:r>
              <a:rPr lang="en-US" sz="2000" i="1" dirty="0"/>
              <a:t> </a:t>
            </a:r>
            <a:r>
              <a:rPr lang="en-US" sz="2000" i="1" dirty="0" err="1"/>
              <a:t>thì</a:t>
            </a:r>
            <a:r>
              <a:rPr lang="en-US" sz="2000" i="1" dirty="0"/>
              <a:t> </a:t>
            </a:r>
            <a:r>
              <a:rPr lang="en-US" sz="2000" i="1" dirty="0" err="1"/>
              <a:t>càng</a:t>
            </a:r>
            <a:r>
              <a:rPr lang="en-US" sz="2000" i="1" dirty="0"/>
              <a:t> </a:t>
            </a:r>
            <a:r>
              <a:rPr lang="en-US" sz="2000" i="1" dirty="0" err="1"/>
              <a:t>không</a:t>
            </a:r>
            <a:r>
              <a:rPr lang="en-US" sz="2000" i="1" dirty="0"/>
              <a:t> </a:t>
            </a:r>
            <a:r>
              <a:rPr lang="en-US" sz="2000" i="1" dirty="0" err="1"/>
              <a:t>tương</a:t>
            </a:r>
            <a:r>
              <a:rPr lang="en-US" sz="2000" i="1" dirty="0"/>
              <a:t> </a:t>
            </a:r>
            <a:r>
              <a:rPr lang="en-US" sz="2000" i="1" dirty="0" err="1"/>
              <a:t>quan</a:t>
            </a:r>
            <a:r>
              <a:rPr lang="en-US" sz="2000" i="1" dirty="0"/>
              <a:t> </a:t>
            </a:r>
            <a:endParaRPr sz="2000" i="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41" name="Google Shape;2341;p49"/>
          <p:cNvSpPr/>
          <p:nvPr/>
        </p:nvSpPr>
        <p:spPr>
          <a:xfrm>
            <a:off x="3768571" y="1339560"/>
            <a:ext cx="4612498" cy="2732027"/>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sz="1800" b="1" i="1" spc="-5" dirty="0">
                <a:solidFill>
                  <a:srgbClr val="FF0000"/>
                </a:solidFill>
                <a:effectLst/>
                <a:latin typeface="Segoe UI" panose="020B0502040204020203" pitchFamily="34" charset="0"/>
                <a:ea typeface="Calibri" panose="020F0502020204030204" pitchFamily="34" charset="0"/>
                <a:cs typeface="Times New Roman" panose="02020603050405020304" pitchFamily="18" charset="0"/>
              </a:rPr>
              <a:t>-</a:t>
            </a:r>
            <a:r>
              <a:rPr lang="en-US" sz="1800" b="1" i="1" spc="-5" dirty="0" err="1">
                <a:solidFill>
                  <a:srgbClr val="FF0000"/>
                </a:solidFill>
                <a:effectLst/>
                <a:latin typeface="Segoe UI" panose="020B0502040204020203" pitchFamily="34" charset="0"/>
                <a:ea typeface="Calibri" panose="020F0502020204030204" pitchFamily="34" charset="0"/>
                <a:cs typeface="Times New Roman" panose="02020603050405020304" pitchFamily="18" charset="0"/>
              </a:rPr>
              <a:t>Hồi</a:t>
            </a:r>
            <a:r>
              <a:rPr lang="en-US" sz="1800" b="1" i="1" spc="-5" dirty="0">
                <a:solidFill>
                  <a:srgbClr val="FF0000"/>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b="1" i="1" spc="-5" dirty="0" err="1">
                <a:solidFill>
                  <a:srgbClr val="FF0000"/>
                </a:solidFill>
                <a:effectLst/>
                <a:latin typeface="Segoe UI" panose="020B0502040204020203" pitchFamily="34" charset="0"/>
                <a:ea typeface="Calibri" panose="020F0502020204030204" pitchFamily="34" charset="0"/>
                <a:cs typeface="Times New Roman" panose="02020603050405020304" pitchFamily="18" charset="0"/>
              </a:rPr>
              <a:t>quy</a:t>
            </a:r>
            <a:r>
              <a:rPr lang="en-US" sz="1800" b="1" i="1" spc="-5" dirty="0">
                <a:solidFill>
                  <a:srgbClr val="FF0000"/>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b="1" i="1" spc="-5" dirty="0" err="1">
                <a:solidFill>
                  <a:srgbClr val="FF0000"/>
                </a:solidFill>
                <a:effectLst/>
                <a:latin typeface="Segoe UI" panose="020B0502040204020203" pitchFamily="34" charset="0"/>
                <a:ea typeface="Calibri" panose="020F0502020204030204" pitchFamily="34" charset="0"/>
                <a:cs typeface="Times New Roman" panose="02020603050405020304" pitchFamily="18" charset="0"/>
              </a:rPr>
              <a:t>tuyến</a:t>
            </a:r>
            <a:r>
              <a:rPr lang="en-US" sz="1800" b="1" i="1" spc="-5" dirty="0">
                <a:solidFill>
                  <a:srgbClr val="FF0000"/>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b="1" i="1" spc="-5" dirty="0" err="1">
                <a:solidFill>
                  <a:srgbClr val="FF0000"/>
                </a:solidFill>
                <a:effectLst/>
                <a:latin typeface="Segoe UI" panose="020B0502040204020203" pitchFamily="34" charset="0"/>
                <a:ea typeface="Calibri" panose="020F0502020204030204" pitchFamily="34" charset="0"/>
                <a:cs typeface="Times New Roman" panose="02020603050405020304" pitchFamily="18" charset="0"/>
              </a:rPr>
              <a:t>tính</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là</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1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thuật</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toán</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học</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có</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giám</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sát</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trong</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đó</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đầu</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ra</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dự</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đoán</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là</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liên</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tục</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và</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có</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độ</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dốc</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không</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đổi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Nó</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được</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sử</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dụng</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để</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dự</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đoán</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các</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giá</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trị</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trong</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1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phạm</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vi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liên</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tục</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ví</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dụ</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doanh</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số</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giá</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cả</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thay</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vì</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cố</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gắng</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phân</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loại</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chúng</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thành</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các</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danh</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mục</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hay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nhóm</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ví</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dụ</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mèo</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chó</a:t>
            </a:r>
            <a:r>
              <a:rPr lang="en-US" sz="1800" spc="-5" dirty="0">
                <a:solidFill>
                  <a:srgbClr val="1B1B1B"/>
                </a:solidFill>
                <a:effectLst/>
                <a:latin typeface="Segoe UI" panose="020B0502040204020203"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342" name="Google Shape;2342;p49"/>
          <p:cNvPicPr preferRelativeResize="0"/>
          <p:nvPr/>
        </p:nvPicPr>
        <p:blipFill rotWithShape="1">
          <a:blip r:embed="rId3">
            <a:alphaModFix/>
          </a:blip>
          <a:srcRect/>
          <a:stretch/>
        </p:blipFill>
        <p:spPr>
          <a:xfrm rot="593575">
            <a:off x="779403" y="1207700"/>
            <a:ext cx="2589654" cy="987911"/>
          </a:xfrm>
          <a:prstGeom prst="rect">
            <a:avLst/>
          </a:prstGeom>
          <a:noFill/>
          <a:ln>
            <a:noFill/>
          </a:ln>
        </p:spPr>
      </p:pic>
      <p:pic>
        <p:nvPicPr>
          <p:cNvPr id="2343" name="Google Shape;2343;p49"/>
          <p:cNvPicPr preferRelativeResize="0"/>
          <p:nvPr/>
        </p:nvPicPr>
        <p:blipFill rotWithShape="1">
          <a:blip r:embed="rId4">
            <a:alphaModFix/>
          </a:blip>
          <a:srcRect/>
          <a:stretch/>
        </p:blipFill>
        <p:spPr>
          <a:xfrm rot="8158518">
            <a:off x="1600664" y="3305734"/>
            <a:ext cx="860627" cy="773186"/>
          </a:xfrm>
          <a:prstGeom prst="rect">
            <a:avLst/>
          </a:prstGeom>
          <a:noFill/>
          <a:ln>
            <a:noFill/>
          </a:ln>
        </p:spPr>
      </p:pic>
      <p:pic>
        <p:nvPicPr>
          <p:cNvPr id="2344" name="Google Shape;2344;p49"/>
          <p:cNvPicPr preferRelativeResize="0"/>
          <p:nvPr/>
        </p:nvPicPr>
        <p:blipFill rotWithShape="1">
          <a:blip r:embed="rId5">
            <a:alphaModFix/>
          </a:blip>
          <a:srcRect/>
          <a:stretch/>
        </p:blipFill>
        <p:spPr>
          <a:xfrm rot="5946960">
            <a:off x="1607983" y="1454729"/>
            <a:ext cx="837788" cy="2054363"/>
          </a:xfrm>
          <a:prstGeom prst="rect">
            <a:avLst/>
          </a:prstGeom>
          <a:noFill/>
          <a:ln>
            <a:noFill/>
          </a:ln>
        </p:spPr>
      </p:pic>
      <p:pic>
        <p:nvPicPr>
          <p:cNvPr id="2345" name="Google Shape;2345;p49"/>
          <p:cNvPicPr preferRelativeResize="0"/>
          <p:nvPr/>
        </p:nvPicPr>
        <p:blipFill rotWithShape="1">
          <a:blip r:embed="rId6">
            <a:alphaModFix/>
          </a:blip>
          <a:srcRect/>
          <a:stretch/>
        </p:blipFill>
        <p:spPr>
          <a:xfrm rot="-6050340" flipH="1">
            <a:off x="1764940" y="2435164"/>
            <a:ext cx="608445" cy="1503862"/>
          </a:xfrm>
          <a:prstGeom prst="rect">
            <a:avLst/>
          </a:prstGeom>
          <a:noFill/>
          <a:ln>
            <a:noFill/>
          </a:ln>
        </p:spPr>
      </p:pic>
      <p:grpSp>
        <p:nvGrpSpPr>
          <p:cNvPr id="2350" name="Google Shape;2350;p49"/>
          <p:cNvGrpSpPr/>
          <p:nvPr/>
        </p:nvGrpSpPr>
        <p:grpSpPr>
          <a:xfrm>
            <a:off x="1891460" y="4171795"/>
            <a:ext cx="479864" cy="397089"/>
            <a:chOff x="4147560" y="1627920"/>
            <a:chExt cx="479864" cy="397089"/>
          </a:xfrm>
        </p:grpSpPr>
        <p:sp>
          <p:nvSpPr>
            <p:cNvPr id="2351" name="Google Shape;2351;p49"/>
            <p:cNvSpPr/>
            <p:nvPr/>
          </p:nvSpPr>
          <p:spPr>
            <a:xfrm>
              <a:off x="4147560" y="1627920"/>
              <a:ext cx="479864" cy="397089"/>
            </a:xfrm>
            <a:custGeom>
              <a:avLst/>
              <a:gdLst/>
              <a:ahLst/>
              <a:cxnLst/>
              <a:rect l="l" t="t" r="r" b="b"/>
              <a:pathLst>
                <a:path w="17333" h="14347" extrusionOk="0">
                  <a:moveTo>
                    <a:pt x="1730" y="8757"/>
                  </a:moveTo>
                  <a:lnTo>
                    <a:pt x="5612" y="12654"/>
                  </a:lnTo>
                  <a:lnTo>
                    <a:pt x="4529" y="13752"/>
                  </a:lnTo>
                  <a:lnTo>
                    <a:pt x="632" y="9840"/>
                  </a:lnTo>
                  <a:lnTo>
                    <a:pt x="1730" y="8757"/>
                  </a:lnTo>
                  <a:close/>
                  <a:moveTo>
                    <a:pt x="11420" y="0"/>
                  </a:moveTo>
                  <a:cubicBezTo>
                    <a:pt x="11089" y="0"/>
                    <a:pt x="11089" y="497"/>
                    <a:pt x="11420" y="497"/>
                  </a:cubicBezTo>
                  <a:lnTo>
                    <a:pt x="12353" y="497"/>
                  </a:lnTo>
                  <a:lnTo>
                    <a:pt x="12669" y="7493"/>
                  </a:lnTo>
                  <a:lnTo>
                    <a:pt x="11661" y="8065"/>
                  </a:lnTo>
                  <a:cubicBezTo>
                    <a:pt x="11570" y="7568"/>
                    <a:pt x="11134" y="7222"/>
                    <a:pt x="10622" y="7222"/>
                  </a:cubicBezTo>
                  <a:lnTo>
                    <a:pt x="8772" y="7222"/>
                  </a:lnTo>
                  <a:lnTo>
                    <a:pt x="7854" y="6876"/>
                  </a:lnTo>
                  <a:cubicBezTo>
                    <a:pt x="7388" y="6696"/>
                    <a:pt x="6891" y="6605"/>
                    <a:pt x="6395" y="6605"/>
                  </a:cubicBezTo>
                  <a:cubicBezTo>
                    <a:pt x="5748" y="6605"/>
                    <a:pt x="5116" y="6771"/>
                    <a:pt x="4559" y="7102"/>
                  </a:cubicBezTo>
                  <a:lnTo>
                    <a:pt x="4619" y="5702"/>
                  </a:lnTo>
                  <a:cubicBezTo>
                    <a:pt x="4619" y="5541"/>
                    <a:pt x="4497" y="5458"/>
                    <a:pt x="4374" y="5458"/>
                  </a:cubicBezTo>
                  <a:cubicBezTo>
                    <a:pt x="4256" y="5458"/>
                    <a:pt x="4137" y="5533"/>
                    <a:pt x="4123" y="5687"/>
                  </a:cubicBezTo>
                  <a:lnTo>
                    <a:pt x="4032" y="7463"/>
                  </a:lnTo>
                  <a:cubicBezTo>
                    <a:pt x="3837" y="7613"/>
                    <a:pt x="3641" y="7794"/>
                    <a:pt x="3476" y="7974"/>
                  </a:cubicBezTo>
                  <a:cubicBezTo>
                    <a:pt x="3175" y="8290"/>
                    <a:pt x="2919" y="8636"/>
                    <a:pt x="2708" y="9013"/>
                  </a:cubicBezTo>
                  <a:lnTo>
                    <a:pt x="1911" y="8215"/>
                  </a:lnTo>
                  <a:cubicBezTo>
                    <a:pt x="1866" y="8170"/>
                    <a:pt x="1791" y="8155"/>
                    <a:pt x="1730" y="8140"/>
                  </a:cubicBezTo>
                  <a:cubicBezTo>
                    <a:pt x="1655" y="8155"/>
                    <a:pt x="1595" y="8170"/>
                    <a:pt x="1550" y="8215"/>
                  </a:cubicBezTo>
                  <a:lnTo>
                    <a:pt x="105" y="9675"/>
                  </a:lnTo>
                  <a:cubicBezTo>
                    <a:pt x="0" y="9765"/>
                    <a:pt x="0" y="9930"/>
                    <a:pt x="105" y="10021"/>
                  </a:cubicBezTo>
                  <a:lnTo>
                    <a:pt x="4348" y="14279"/>
                  </a:lnTo>
                  <a:cubicBezTo>
                    <a:pt x="4401" y="14324"/>
                    <a:pt x="4469" y="14346"/>
                    <a:pt x="4535" y="14346"/>
                  </a:cubicBezTo>
                  <a:cubicBezTo>
                    <a:pt x="4600" y="14346"/>
                    <a:pt x="4664" y="14324"/>
                    <a:pt x="4709" y="14279"/>
                  </a:cubicBezTo>
                  <a:lnTo>
                    <a:pt x="6154" y="12834"/>
                  </a:lnTo>
                  <a:cubicBezTo>
                    <a:pt x="6259" y="12729"/>
                    <a:pt x="6259" y="12578"/>
                    <a:pt x="6154" y="12473"/>
                  </a:cubicBezTo>
                  <a:lnTo>
                    <a:pt x="5763" y="12082"/>
                  </a:lnTo>
                  <a:lnTo>
                    <a:pt x="7463" y="12082"/>
                  </a:lnTo>
                  <a:cubicBezTo>
                    <a:pt x="7764" y="12052"/>
                    <a:pt x="7764" y="11600"/>
                    <a:pt x="7463" y="11585"/>
                  </a:cubicBezTo>
                  <a:lnTo>
                    <a:pt x="5266" y="11585"/>
                  </a:lnTo>
                  <a:lnTo>
                    <a:pt x="3069" y="9389"/>
                  </a:lnTo>
                  <a:cubicBezTo>
                    <a:pt x="3355" y="8847"/>
                    <a:pt x="4484" y="7102"/>
                    <a:pt x="6395" y="7102"/>
                  </a:cubicBezTo>
                  <a:cubicBezTo>
                    <a:pt x="6426" y="7101"/>
                    <a:pt x="6458" y="7100"/>
                    <a:pt x="6490" y="7100"/>
                  </a:cubicBezTo>
                  <a:cubicBezTo>
                    <a:pt x="6894" y="7100"/>
                    <a:pt x="7296" y="7188"/>
                    <a:pt x="7658" y="7327"/>
                  </a:cubicBezTo>
                  <a:lnTo>
                    <a:pt x="8621" y="7704"/>
                  </a:lnTo>
                  <a:cubicBezTo>
                    <a:pt x="8651" y="7719"/>
                    <a:pt x="8682" y="7719"/>
                    <a:pt x="8712" y="7719"/>
                  </a:cubicBezTo>
                  <a:lnTo>
                    <a:pt x="10622" y="7719"/>
                  </a:lnTo>
                  <a:cubicBezTo>
                    <a:pt x="11239" y="7839"/>
                    <a:pt x="11239" y="8727"/>
                    <a:pt x="10622" y="8832"/>
                  </a:cubicBezTo>
                  <a:lnTo>
                    <a:pt x="6966" y="8832"/>
                  </a:lnTo>
                  <a:cubicBezTo>
                    <a:pt x="6635" y="8832"/>
                    <a:pt x="6635" y="9344"/>
                    <a:pt x="6966" y="9344"/>
                  </a:cubicBezTo>
                  <a:lnTo>
                    <a:pt x="10622" y="9344"/>
                  </a:lnTo>
                  <a:cubicBezTo>
                    <a:pt x="11044" y="9344"/>
                    <a:pt x="11435" y="9088"/>
                    <a:pt x="11600" y="8682"/>
                  </a:cubicBezTo>
                  <a:lnTo>
                    <a:pt x="15843" y="6244"/>
                  </a:lnTo>
                  <a:cubicBezTo>
                    <a:pt x="15932" y="6195"/>
                    <a:pt x="16026" y="6172"/>
                    <a:pt x="16119" y="6172"/>
                  </a:cubicBezTo>
                  <a:cubicBezTo>
                    <a:pt x="16311" y="6172"/>
                    <a:pt x="16494" y="6272"/>
                    <a:pt x="16596" y="6455"/>
                  </a:cubicBezTo>
                  <a:cubicBezTo>
                    <a:pt x="16746" y="6711"/>
                    <a:pt x="16656" y="7042"/>
                    <a:pt x="16400" y="7207"/>
                  </a:cubicBezTo>
                  <a:lnTo>
                    <a:pt x="16370" y="7222"/>
                  </a:lnTo>
                  <a:lnTo>
                    <a:pt x="11269" y="11209"/>
                  </a:lnTo>
                  <a:cubicBezTo>
                    <a:pt x="10953" y="11450"/>
                    <a:pt x="10577" y="11585"/>
                    <a:pt x="10186" y="11585"/>
                  </a:cubicBezTo>
                  <a:lnTo>
                    <a:pt x="8561" y="11585"/>
                  </a:lnTo>
                  <a:cubicBezTo>
                    <a:pt x="8245" y="11615"/>
                    <a:pt x="8245" y="12052"/>
                    <a:pt x="8561" y="12082"/>
                  </a:cubicBezTo>
                  <a:lnTo>
                    <a:pt x="10186" y="12082"/>
                  </a:lnTo>
                  <a:cubicBezTo>
                    <a:pt x="10683" y="12082"/>
                    <a:pt x="11179" y="11916"/>
                    <a:pt x="11570" y="11600"/>
                  </a:cubicBezTo>
                  <a:lnTo>
                    <a:pt x="16671" y="7628"/>
                  </a:lnTo>
                  <a:cubicBezTo>
                    <a:pt x="17167" y="7327"/>
                    <a:pt x="17333" y="6680"/>
                    <a:pt x="17047" y="6184"/>
                  </a:cubicBezTo>
                  <a:cubicBezTo>
                    <a:pt x="16845" y="5841"/>
                    <a:pt x="16488" y="5653"/>
                    <a:pt x="16124" y="5653"/>
                  </a:cubicBezTo>
                  <a:cubicBezTo>
                    <a:pt x="15946" y="5653"/>
                    <a:pt x="15766" y="5699"/>
                    <a:pt x="15603" y="5793"/>
                  </a:cubicBezTo>
                  <a:lnTo>
                    <a:pt x="13150" y="7207"/>
                  </a:lnTo>
                  <a:lnTo>
                    <a:pt x="12834" y="406"/>
                  </a:lnTo>
                  <a:cubicBezTo>
                    <a:pt x="12834" y="181"/>
                    <a:pt x="12639" y="0"/>
                    <a:pt x="12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9"/>
            <p:cNvSpPr/>
            <p:nvPr/>
          </p:nvSpPr>
          <p:spPr>
            <a:xfrm>
              <a:off x="4263120" y="1627920"/>
              <a:ext cx="179639" cy="133916"/>
            </a:xfrm>
            <a:custGeom>
              <a:avLst/>
              <a:gdLst/>
              <a:ahLst/>
              <a:cxnLst/>
              <a:rect l="l" t="t" r="r" b="b"/>
              <a:pathLst>
                <a:path w="6501" h="4845" extrusionOk="0">
                  <a:moveTo>
                    <a:pt x="618" y="0"/>
                  </a:moveTo>
                  <a:cubicBezTo>
                    <a:pt x="392" y="0"/>
                    <a:pt x="196" y="181"/>
                    <a:pt x="196" y="406"/>
                  </a:cubicBezTo>
                  <a:lnTo>
                    <a:pt x="16" y="4574"/>
                  </a:lnTo>
                  <a:cubicBezTo>
                    <a:pt x="1" y="4709"/>
                    <a:pt x="106" y="4830"/>
                    <a:pt x="257" y="4845"/>
                  </a:cubicBezTo>
                  <a:cubicBezTo>
                    <a:pt x="392" y="4845"/>
                    <a:pt x="497" y="4740"/>
                    <a:pt x="497" y="4604"/>
                  </a:cubicBezTo>
                  <a:lnTo>
                    <a:pt x="693" y="497"/>
                  </a:lnTo>
                  <a:lnTo>
                    <a:pt x="6170" y="497"/>
                  </a:lnTo>
                  <a:cubicBezTo>
                    <a:pt x="6501" y="497"/>
                    <a:pt x="6501" y="0"/>
                    <a:pt x="6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9"/>
            <p:cNvSpPr/>
            <p:nvPr/>
          </p:nvSpPr>
          <p:spPr>
            <a:xfrm>
              <a:off x="4335120" y="1677240"/>
              <a:ext cx="107643" cy="77757"/>
            </a:xfrm>
            <a:custGeom>
              <a:avLst/>
              <a:gdLst/>
              <a:ahLst/>
              <a:cxnLst/>
              <a:rect l="l" t="t" r="r" b="b"/>
              <a:pathLst>
                <a:path w="3898" h="2815" extrusionOk="0">
                  <a:moveTo>
                    <a:pt x="249" y="1"/>
                  </a:moveTo>
                  <a:cubicBezTo>
                    <a:pt x="132" y="1"/>
                    <a:pt x="16" y="76"/>
                    <a:pt x="1" y="226"/>
                  </a:cubicBezTo>
                  <a:lnTo>
                    <a:pt x="1" y="918"/>
                  </a:lnTo>
                  <a:cubicBezTo>
                    <a:pt x="31" y="1972"/>
                    <a:pt x="888" y="2814"/>
                    <a:pt x="1942" y="2814"/>
                  </a:cubicBezTo>
                  <a:cubicBezTo>
                    <a:pt x="2995" y="2814"/>
                    <a:pt x="3867" y="1972"/>
                    <a:pt x="3898" y="918"/>
                  </a:cubicBezTo>
                  <a:lnTo>
                    <a:pt x="3898" y="226"/>
                  </a:lnTo>
                  <a:cubicBezTo>
                    <a:pt x="3883" y="76"/>
                    <a:pt x="3762" y="1"/>
                    <a:pt x="3644" y="1"/>
                  </a:cubicBezTo>
                  <a:cubicBezTo>
                    <a:pt x="3525" y="1"/>
                    <a:pt x="3409" y="76"/>
                    <a:pt x="3401" y="226"/>
                  </a:cubicBezTo>
                  <a:lnTo>
                    <a:pt x="3401" y="918"/>
                  </a:lnTo>
                  <a:cubicBezTo>
                    <a:pt x="3371" y="1701"/>
                    <a:pt x="2724" y="2318"/>
                    <a:pt x="1942" y="2318"/>
                  </a:cubicBezTo>
                  <a:cubicBezTo>
                    <a:pt x="1174" y="2318"/>
                    <a:pt x="527" y="1701"/>
                    <a:pt x="497" y="918"/>
                  </a:cubicBezTo>
                  <a:lnTo>
                    <a:pt x="497" y="226"/>
                  </a:lnTo>
                  <a:cubicBezTo>
                    <a:pt x="482" y="76"/>
                    <a:pt x="366" y="1"/>
                    <a:pt x="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49"/>
          <p:cNvSpPr txBox="1">
            <a:spLocks noGrp="1"/>
          </p:cNvSpPr>
          <p:nvPr>
            <p:ph type="ctrTitle"/>
          </p:nvPr>
        </p:nvSpPr>
        <p:spPr>
          <a:xfrm>
            <a:off x="487264" y="472904"/>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Hồi quy tuyến tính</a:t>
            </a:r>
            <a:endParaRPr dirty="0"/>
          </a:p>
        </p:txBody>
      </p:sp>
      <p:grpSp>
        <p:nvGrpSpPr>
          <p:cNvPr id="2355" name="Google Shape;2355;p49"/>
          <p:cNvGrpSpPr/>
          <p:nvPr/>
        </p:nvGrpSpPr>
        <p:grpSpPr>
          <a:xfrm>
            <a:off x="756928" y="1349375"/>
            <a:ext cx="2638747" cy="2732027"/>
            <a:chOff x="756928" y="1349375"/>
            <a:chExt cx="2638747" cy="2732027"/>
          </a:xfrm>
        </p:grpSpPr>
        <p:sp>
          <p:nvSpPr>
            <p:cNvPr id="2356" name="Google Shape;2356;p49"/>
            <p:cNvSpPr/>
            <p:nvPr/>
          </p:nvSpPr>
          <p:spPr>
            <a:xfrm>
              <a:off x="781050" y="1352550"/>
              <a:ext cx="2586100" cy="28575"/>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sp>
          <p:nvSpPr>
            <p:cNvPr id="2357" name="Google Shape;2357;p49"/>
            <p:cNvSpPr/>
            <p:nvPr/>
          </p:nvSpPr>
          <p:spPr>
            <a:xfrm rot="6895430">
              <a:off x="1251086" y="2701102"/>
              <a:ext cx="2999315" cy="28573"/>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sp>
          <p:nvSpPr>
            <p:cNvPr id="2358" name="Google Shape;2358;p49"/>
            <p:cNvSpPr/>
            <p:nvPr/>
          </p:nvSpPr>
          <p:spPr>
            <a:xfrm rot="3781023" flipH="1">
              <a:off x="-56424" y="2711884"/>
              <a:ext cx="3024426" cy="28574"/>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87" name="Google Shape;2187;p4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SERVEY RL</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5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Hồi quy tuyến tính</a:t>
            </a:r>
            <a:endParaRPr dirty="0"/>
          </a:p>
        </p:txBody>
      </p:sp>
      <p:pic>
        <p:nvPicPr>
          <p:cNvPr id="2579" name="Google Shape;2579;p55"/>
          <p:cNvPicPr preferRelativeResize="0"/>
          <p:nvPr/>
        </p:nvPicPr>
        <p:blipFill>
          <a:blip r:embed="rId3">
            <a:alphaModFix amt="52000"/>
          </a:blip>
          <a:stretch>
            <a:fillRect/>
          </a:stretch>
        </p:blipFill>
        <p:spPr>
          <a:xfrm rot="-1128982" flipH="1">
            <a:off x="820456" y="2399436"/>
            <a:ext cx="1120485" cy="574878"/>
          </a:xfrm>
          <a:prstGeom prst="rect">
            <a:avLst/>
          </a:prstGeom>
          <a:noFill/>
          <a:ln>
            <a:noFill/>
          </a:ln>
        </p:spPr>
      </p:pic>
      <p:pic>
        <p:nvPicPr>
          <p:cNvPr id="2582" name="Google Shape;2582;p55"/>
          <p:cNvPicPr preferRelativeResize="0"/>
          <p:nvPr/>
        </p:nvPicPr>
        <p:blipFill rotWithShape="1">
          <a:blip r:embed="rId4">
            <a:alphaModFix amt="80000"/>
          </a:blip>
          <a:srcRect r="39773"/>
          <a:stretch/>
        </p:blipFill>
        <p:spPr>
          <a:xfrm flipH="1">
            <a:off x="5018841" y="3370375"/>
            <a:ext cx="1181352" cy="910250"/>
          </a:xfrm>
          <a:prstGeom prst="rect">
            <a:avLst/>
          </a:prstGeom>
          <a:noFill/>
          <a:ln>
            <a:noFill/>
          </a:ln>
        </p:spPr>
      </p:pic>
      <p:pic>
        <p:nvPicPr>
          <p:cNvPr id="2583" name="Google Shape;2583;p55"/>
          <p:cNvPicPr preferRelativeResize="0"/>
          <p:nvPr/>
        </p:nvPicPr>
        <p:blipFill rotWithShape="1">
          <a:blip r:embed="rId5">
            <a:alphaModFix amt="77000"/>
          </a:blip>
          <a:srcRect r="40691"/>
          <a:stretch/>
        </p:blipFill>
        <p:spPr>
          <a:xfrm flipH="1">
            <a:off x="5027829" y="1472438"/>
            <a:ext cx="1163376" cy="910299"/>
          </a:xfrm>
          <a:prstGeom prst="rect">
            <a:avLst/>
          </a:prstGeom>
          <a:noFill/>
          <a:ln>
            <a:noFill/>
          </a:ln>
        </p:spPr>
      </p:pic>
      <p:sp>
        <p:nvSpPr>
          <p:cNvPr id="2584" name="Google Shape;2584;p55"/>
          <p:cNvSpPr txBox="1">
            <a:spLocks noGrp="1"/>
          </p:cNvSpPr>
          <p:nvPr>
            <p:ph type="title" idx="4294967295"/>
          </p:nvPr>
        </p:nvSpPr>
        <p:spPr>
          <a:xfrm>
            <a:off x="3095102" y="1410425"/>
            <a:ext cx="2197334"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u="sng" spc="-5" dirty="0">
                <a:solidFill>
                  <a:schemeClr val="bg2">
                    <a:lumMod val="60000"/>
                    <a:lumOff val="40000"/>
                  </a:schemeClr>
                </a:solidFill>
                <a:effectLst/>
                <a:latin typeface="Segoe UI" panose="020B0502040204020203" pitchFamily="34" charset="0"/>
                <a:ea typeface="Calibri" panose="020F0502020204030204" pitchFamily="34" charset="0"/>
              </a:rPr>
              <a:t>Simple regression</a:t>
            </a:r>
            <a:endParaRPr sz="1600" b="1" dirty="0">
              <a:solidFill>
                <a:schemeClr val="bg2">
                  <a:lumMod val="60000"/>
                  <a:lumOff val="40000"/>
                </a:schemeClr>
              </a:solidFill>
            </a:endParaRPr>
          </a:p>
        </p:txBody>
      </p:sp>
      <p:sp>
        <p:nvSpPr>
          <p:cNvPr id="2586" name="Google Shape;2586;p55"/>
          <p:cNvSpPr txBox="1">
            <a:spLocks noGrp="1"/>
          </p:cNvSpPr>
          <p:nvPr>
            <p:ph type="title" idx="4294967295"/>
          </p:nvPr>
        </p:nvSpPr>
        <p:spPr>
          <a:xfrm>
            <a:off x="2969866" y="3474601"/>
            <a:ext cx="1967999" cy="91025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en-US" sz="1800" b="1" u="sng" dirty="0">
                <a:solidFill>
                  <a:schemeClr val="bg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Multivariable regression</a:t>
            </a:r>
          </a:p>
        </p:txBody>
      </p:sp>
      <p:sp>
        <p:nvSpPr>
          <p:cNvPr id="2587" name="Google Shape;2587;p55"/>
          <p:cNvSpPr txBox="1">
            <a:spLocks noGrp="1"/>
          </p:cNvSpPr>
          <p:nvPr>
            <p:ph type="subTitle" idx="4294967295"/>
          </p:nvPr>
        </p:nvSpPr>
        <p:spPr>
          <a:xfrm>
            <a:off x="4098341" y="6574823"/>
            <a:ext cx="1476898" cy="64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Earth is where we all live on</a:t>
            </a:r>
            <a:endParaRPr dirty="0"/>
          </a:p>
        </p:txBody>
      </p:sp>
      <p:sp>
        <p:nvSpPr>
          <p:cNvPr id="2589" name="Google Shape;2589;p55"/>
          <p:cNvSpPr txBox="1">
            <a:spLocks noGrp="1"/>
          </p:cNvSpPr>
          <p:nvPr>
            <p:ph type="subTitle" idx="4294967295"/>
          </p:nvPr>
        </p:nvSpPr>
        <p:spPr>
          <a:xfrm>
            <a:off x="6662321" y="3615003"/>
            <a:ext cx="2176881" cy="48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Nhiều biến hơn, phức tạp hơn</a:t>
            </a:r>
            <a:endParaRPr dirty="0"/>
          </a:p>
        </p:txBody>
      </p:sp>
      <p:sp>
        <p:nvSpPr>
          <p:cNvPr id="2591" name="Google Shape;2591;p55"/>
          <p:cNvSpPr txBox="1">
            <a:spLocks noGrp="1"/>
          </p:cNvSpPr>
          <p:nvPr>
            <p:ph type="subTitle" idx="4294967295"/>
          </p:nvPr>
        </p:nvSpPr>
        <p:spPr>
          <a:xfrm>
            <a:off x="6662318" y="1410425"/>
            <a:ext cx="2481681" cy="73850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Y</a:t>
            </a:r>
            <a:r>
              <a:rPr lang="en" dirty="0"/>
              <a:t>=mx+b</a:t>
            </a:r>
          </a:p>
          <a:p>
            <a:pPr marL="0" lvl="0" indent="0" algn="l" rtl="0">
              <a:spcBef>
                <a:spcPts val="0"/>
              </a:spcBef>
              <a:spcAft>
                <a:spcPts val="1600"/>
              </a:spcAft>
              <a:buNone/>
            </a:pPr>
            <a:r>
              <a:rPr lang="en-US" dirty="0"/>
              <a:t>Đ</a:t>
            </a:r>
            <a:r>
              <a:rPr lang="en" dirty="0"/>
              <a:t>ơn giản hơn , có dạng đường thằng </a:t>
            </a:r>
            <a:endParaRPr dirty="0"/>
          </a:p>
        </p:txBody>
      </p:sp>
      <p:sp>
        <p:nvSpPr>
          <p:cNvPr id="2592" name="Google Shape;2592;p55"/>
          <p:cNvSpPr txBox="1">
            <a:spLocks noGrp="1"/>
          </p:cNvSpPr>
          <p:nvPr>
            <p:ph type="title" idx="4294967295"/>
          </p:nvPr>
        </p:nvSpPr>
        <p:spPr>
          <a:xfrm>
            <a:off x="974951" y="2422025"/>
            <a:ext cx="1667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Bao gồm</a:t>
            </a:r>
            <a:endParaRPr sz="1800" dirty="0"/>
          </a:p>
        </p:txBody>
      </p:sp>
      <p:sp>
        <p:nvSpPr>
          <p:cNvPr id="2594" name="Google Shape;2594;p55"/>
          <p:cNvSpPr/>
          <p:nvPr/>
        </p:nvSpPr>
        <p:spPr>
          <a:xfrm>
            <a:off x="2651177" y="1922125"/>
            <a:ext cx="379139" cy="1908826"/>
          </a:xfrm>
          <a:custGeom>
            <a:avLst/>
            <a:gdLst/>
            <a:ahLst/>
            <a:cxnLst/>
            <a:rect l="l" t="t" r="r" b="b"/>
            <a:pathLst>
              <a:path w="23711" h="61995" extrusionOk="0">
                <a:moveTo>
                  <a:pt x="23711" y="63"/>
                </a:moveTo>
                <a:cubicBezTo>
                  <a:pt x="16610" y="-444"/>
                  <a:pt x="7687" y="3693"/>
                  <a:pt x="4949" y="10264"/>
                </a:cubicBezTo>
                <a:cubicBezTo>
                  <a:pt x="2609" y="15879"/>
                  <a:pt x="9417" y="23418"/>
                  <a:pt x="6042" y="28479"/>
                </a:cubicBezTo>
                <a:cubicBezTo>
                  <a:pt x="4971" y="30084"/>
                  <a:pt x="1938" y="28595"/>
                  <a:pt x="395" y="29754"/>
                </a:cubicBezTo>
                <a:cubicBezTo>
                  <a:pt x="-1926" y="31498"/>
                  <a:pt x="7580" y="32146"/>
                  <a:pt x="7317" y="35037"/>
                </a:cubicBezTo>
                <a:cubicBezTo>
                  <a:pt x="6836" y="40326"/>
                  <a:pt x="2360" y="45799"/>
                  <a:pt x="4403" y="50702"/>
                </a:cubicBezTo>
                <a:cubicBezTo>
                  <a:pt x="7033" y="57013"/>
                  <a:pt x="14821" y="60656"/>
                  <a:pt x="21525" y="61995"/>
                </a:cubicBezTo>
              </a:path>
            </a:pathLst>
          </a:custGeom>
          <a:noFill/>
          <a:ln w="28575" cap="flat" cmpd="sng">
            <a:solidFill>
              <a:schemeClr val="dk2"/>
            </a:solidFill>
            <a:prstDash val="solid"/>
            <a:round/>
            <a:headEnd type="none" w="med" len="med"/>
            <a:tailEnd type="none" w="med" len="med"/>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2"/>
        <p:cNvGrpSpPr/>
        <p:nvPr/>
      </p:nvGrpSpPr>
      <p:grpSpPr>
        <a:xfrm>
          <a:off x="0" y="0"/>
          <a:ext cx="0" cy="0"/>
          <a:chOff x="0" y="0"/>
          <a:chExt cx="0" cy="0"/>
        </a:xfrm>
      </p:grpSpPr>
      <p:pic>
        <p:nvPicPr>
          <p:cNvPr id="2363" name="Google Shape;2363;p50"/>
          <p:cNvPicPr preferRelativeResize="0"/>
          <p:nvPr/>
        </p:nvPicPr>
        <p:blipFill>
          <a:blip r:embed="rId3">
            <a:alphaModFix amt="52000"/>
          </a:blip>
          <a:stretch>
            <a:fillRect/>
          </a:stretch>
        </p:blipFill>
        <p:spPr>
          <a:xfrm rot="-1128984" flipH="1">
            <a:off x="1006109" y="3060601"/>
            <a:ext cx="1358402" cy="954132"/>
          </a:xfrm>
          <a:prstGeom prst="rect">
            <a:avLst/>
          </a:prstGeom>
          <a:noFill/>
          <a:ln>
            <a:noFill/>
          </a:ln>
        </p:spPr>
      </p:pic>
      <p:pic>
        <p:nvPicPr>
          <p:cNvPr id="2364" name="Google Shape;2364;p50"/>
          <p:cNvPicPr preferRelativeResize="0"/>
          <p:nvPr/>
        </p:nvPicPr>
        <p:blipFill>
          <a:blip r:embed="rId4">
            <a:alphaModFix amt="52000"/>
          </a:blip>
          <a:stretch>
            <a:fillRect/>
          </a:stretch>
        </p:blipFill>
        <p:spPr>
          <a:xfrm rot="-1128984" flipH="1">
            <a:off x="2924746" y="3060601"/>
            <a:ext cx="1358402" cy="954132"/>
          </a:xfrm>
          <a:prstGeom prst="rect">
            <a:avLst/>
          </a:prstGeom>
          <a:noFill/>
          <a:ln>
            <a:noFill/>
          </a:ln>
        </p:spPr>
      </p:pic>
      <p:pic>
        <p:nvPicPr>
          <p:cNvPr id="2365" name="Google Shape;2365;p50"/>
          <p:cNvPicPr preferRelativeResize="0"/>
          <p:nvPr/>
        </p:nvPicPr>
        <p:blipFill>
          <a:blip r:embed="rId5">
            <a:alphaModFix amt="52000"/>
          </a:blip>
          <a:stretch>
            <a:fillRect/>
          </a:stretch>
        </p:blipFill>
        <p:spPr>
          <a:xfrm rot="-1128984" flipH="1">
            <a:off x="4843401" y="3060601"/>
            <a:ext cx="1358402" cy="954132"/>
          </a:xfrm>
          <a:prstGeom prst="rect">
            <a:avLst/>
          </a:prstGeom>
          <a:noFill/>
          <a:ln>
            <a:noFill/>
          </a:ln>
        </p:spPr>
      </p:pic>
      <p:pic>
        <p:nvPicPr>
          <p:cNvPr id="2366" name="Google Shape;2366;p50"/>
          <p:cNvPicPr preferRelativeResize="0"/>
          <p:nvPr/>
        </p:nvPicPr>
        <p:blipFill>
          <a:blip r:embed="rId4">
            <a:alphaModFix amt="52000"/>
          </a:blip>
          <a:stretch>
            <a:fillRect/>
          </a:stretch>
        </p:blipFill>
        <p:spPr>
          <a:xfrm rot="-1128984" flipH="1">
            <a:off x="6783849" y="3060601"/>
            <a:ext cx="1358402" cy="954132"/>
          </a:xfrm>
          <a:prstGeom prst="rect">
            <a:avLst/>
          </a:prstGeom>
          <a:noFill/>
          <a:ln>
            <a:noFill/>
          </a:ln>
        </p:spPr>
      </p:pic>
      <p:sp>
        <p:nvSpPr>
          <p:cNvPr id="2367" name="Google Shape;2367;p50"/>
          <p:cNvSpPr txBox="1">
            <a:spLocks noGrp="1"/>
          </p:cNvSpPr>
          <p:nvPr>
            <p:ph type="subTitle" idx="1"/>
          </p:nvPr>
        </p:nvSpPr>
        <p:spPr>
          <a:xfrm>
            <a:off x="4570802" y="3295975"/>
            <a:ext cx="19134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a:t>
            </a:r>
            <a:endParaRPr/>
          </a:p>
        </p:txBody>
      </p:sp>
      <p:sp>
        <p:nvSpPr>
          <p:cNvPr id="2368" name="Google Shape;2368;p50"/>
          <p:cNvSpPr txBox="1">
            <a:spLocks noGrp="1"/>
          </p:cNvSpPr>
          <p:nvPr>
            <p:ph type="subTitle" idx="3"/>
          </p:nvPr>
        </p:nvSpPr>
        <p:spPr>
          <a:xfrm>
            <a:off x="2645697" y="3295975"/>
            <a:ext cx="19263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Mars</a:t>
            </a:r>
            <a:endParaRPr/>
          </a:p>
        </p:txBody>
      </p:sp>
      <p:sp>
        <p:nvSpPr>
          <p:cNvPr id="2369" name="Google Shape;2369;p50"/>
          <p:cNvSpPr txBox="1">
            <a:spLocks noGrp="1"/>
          </p:cNvSpPr>
          <p:nvPr>
            <p:ph type="subTitle" idx="5"/>
          </p:nvPr>
        </p:nvSpPr>
        <p:spPr>
          <a:xfrm>
            <a:off x="6507950" y="3295975"/>
            <a:ext cx="19200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Jupiter</a:t>
            </a:r>
            <a:endParaRPr/>
          </a:p>
        </p:txBody>
      </p:sp>
      <p:sp>
        <p:nvSpPr>
          <p:cNvPr id="2370" name="Google Shape;2370;p50"/>
          <p:cNvSpPr txBox="1">
            <a:spLocks noGrp="1"/>
          </p:cNvSpPr>
          <p:nvPr>
            <p:ph type="subTitle" idx="7"/>
          </p:nvPr>
        </p:nvSpPr>
        <p:spPr>
          <a:xfrm>
            <a:off x="724510" y="3295975"/>
            <a:ext cx="19263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a:t>
            </a:r>
            <a:endParaRPr/>
          </a:p>
        </p:txBody>
      </p:sp>
      <p:sp>
        <p:nvSpPr>
          <p:cNvPr id="2371" name="Google Shape;2371;p50"/>
          <p:cNvSpPr txBox="1">
            <a:spLocks noGrp="1"/>
          </p:cNvSpPr>
          <p:nvPr>
            <p:ph type="subTitle" idx="8"/>
          </p:nvPr>
        </p:nvSpPr>
        <p:spPr>
          <a:xfrm>
            <a:off x="722260" y="3632696"/>
            <a:ext cx="1930800" cy="80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It’s the closest planet to the Sun</a:t>
            </a:r>
            <a:endParaRPr/>
          </a:p>
        </p:txBody>
      </p:sp>
      <p:sp>
        <p:nvSpPr>
          <p:cNvPr id="2372" name="Google Shape;2372;p50"/>
          <p:cNvSpPr txBox="1">
            <a:spLocks noGrp="1"/>
          </p:cNvSpPr>
          <p:nvPr>
            <p:ph type="subTitle" idx="9"/>
          </p:nvPr>
        </p:nvSpPr>
        <p:spPr>
          <a:xfrm>
            <a:off x="2643447" y="3632696"/>
            <a:ext cx="1930800" cy="80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Despite being red, Mars is a cold place</a:t>
            </a:r>
            <a:endParaRPr/>
          </a:p>
        </p:txBody>
      </p:sp>
      <p:sp>
        <p:nvSpPr>
          <p:cNvPr id="2373" name="Google Shape;2373;p50"/>
          <p:cNvSpPr txBox="1">
            <a:spLocks noGrp="1"/>
          </p:cNvSpPr>
          <p:nvPr>
            <p:ph type="subTitle" idx="13"/>
          </p:nvPr>
        </p:nvSpPr>
        <p:spPr>
          <a:xfrm>
            <a:off x="4562102" y="3632696"/>
            <a:ext cx="1930800" cy="80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 has a beautiful name</a:t>
            </a:r>
            <a:endParaRPr/>
          </a:p>
        </p:txBody>
      </p:sp>
      <p:sp>
        <p:nvSpPr>
          <p:cNvPr id="2374" name="Google Shape;2374;p50"/>
          <p:cNvSpPr txBox="1">
            <a:spLocks noGrp="1"/>
          </p:cNvSpPr>
          <p:nvPr>
            <p:ph type="subTitle" idx="14"/>
          </p:nvPr>
        </p:nvSpPr>
        <p:spPr>
          <a:xfrm>
            <a:off x="6502550" y="3632700"/>
            <a:ext cx="1930800" cy="80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gas giant and the biggest planet</a:t>
            </a:r>
            <a:endParaRPr/>
          </a:p>
        </p:txBody>
      </p:sp>
      <p:sp>
        <p:nvSpPr>
          <p:cNvPr id="2375" name="Google Shape;2375;p50"/>
          <p:cNvSpPr txBox="1">
            <a:spLocks noGrp="1"/>
          </p:cNvSpPr>
          <p:nvPr>
            <p:ph type="ctrTitle" idx="15"/>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Competitor Analysis</a:t>
            </a:r>
            <a:endParaRPr/>
          </a:p>
        </p:txBody>
      </p:sp>
      <p:grpSp>
        <p:nvGrpSpPr>
          <p:cNvPr id="2376" name="Google Shape;2376;p50"/>
          <p:cNvGrpSpPr/>
          <p:nvPr/>
        </p:nvGrpSpPr>
        <p:grpSpPr>
          <a:xfrm>
            <a:off x="929110" y="1460100"/>
            <a:ext cx="1517100" cy="1517100"/>
            <a:chOff x="929100" y="1155300"/>
            <a:chExt cx="1517100" cy="1517100"/>
          </a:xfrm>
        </p:grpSpPr>
        <p:sp>
          <p:nvSpPr>
            <p:cNvPr id="2377" name="Google Shape;2377;p50"/>
            <p:cNvSpPr/>
            <p:nvPr/>
          </p:nvSpPr>
          <p:spPr>
            <a:xfrm>
              <a:off x="929100" y="1155300"/>
              <a:ext cx="1517100" cy="1517100"/>
            </a:xfrm>
            <a:prstGeom prst="donut">
              <a:avLst>
                <a:gd name="adj" fmla="val 12713"/>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0"/>
            <p:cNvSpPr/>
            <p:nvPr/>
          </p:nvSpPr>
          <p:spPr>
            <a:xfrm>
              <a:off x="929100" y="1155300"/>
              <a:ext cx="1517100" cy="1517100"/>
            </a:xfrm>
            <a:prstGeom prst="blockArc">
              <a:avLst>
                <a:gd name="adj1" fmla="val 10800000"/>
                <a:gd name="adj2" fmla="val 15459214"/>
                <a:gd name="adj3" fmla="val 1276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50"/>
          <p:cNvSpPr txBox="1">
            <a:spLocks noGrp="1"/>
          </p:cNvSpPr>
          <p:nvPr>
            <p:ph type="title" idx="2"/>
          </p:nvPr>
        </p:nvSpPr>
        <p:spPr>
          <a:xfrm>
            <a:off x="4959602" y="1992075"/>
            <a:ext cx="11358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2380" name="Google Shape;2380;p50"/>
          <p:cNvSpPr txBox="1">
            <a:spLocks noGrp="1"/>
          </p:cNvSpPr>
          <p:nvPr>
            <p:ph type="title" idx="6"/>
          </p:nvPr>
        </p:nvSpPr>
        <p:spPr>
          <a:xfrm>
            <a:off x="1146160" y="1992075"/>
            <a:ext cx="10830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
        <p:nvSpPr>
          <p:cNvPr id="2381" name="Google Shape;2381;p50"/>
          <p:cNvSpPr txBox="1">
            <a:spLocks noGrp="1"/>
          </p:cNvSpPr>
          <p:nvPr>
            <p:ph type="title"/>
          </p:nvPr>
        </p:nvSpPr>
        <p:spPr>
          <a:xfrm>
            <a:off x="3040947" y="1992075"/>
            <a:ext cx="11358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2382" name="Google Shape;2382;p50"/>
          <p:cNvSpPr txBox="1">
            <a:spLocks noGrp="1"/>
          </p:cNvSpPr>
          <p:nvPr>
            <p:ph type="title" idx="4"/>
          </p:nvPr>
        </p:nvSpPr>
        <p:spPr>
          <a:xfrm>
            <a:off x="6926450" y="1992075"/>
            <a:ext cx="10830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grpSp>
        <p:nvGrpSpPr>
          <p:cNvPr id="2383" name="Google Shape;2383;p50"/>
          <p:cNvGrpSpPr/>
          <p:nvPr/>
        </p:nvGrpSpPr>
        <p:grpSpPr>
          <a:xfrm>
            <a:off x="2850297" y="1460100"/>
            <a:ext cx="1517100" cy="1517100"/>
            <a:chOff x="2850300" y="1155300"/>
            <a:chExt cx="1517100" cy="1517100"/>
          </a:xfrm>
        </p:grpSpPr>
        <p:sp>
          <p:nvSpPr>
            <p:cNvPr id="2384" name="Google Shape;2384;p50"/>
            <p:cNvSpPr/>
            <p:nvPr/>
          </p:nvSpPr>
          <p:spPr>
            <a:xfrm>
              <a:off x="2850300" y="1155300"/>
              <a:ext cx="1517100" cy="1517100"/>
            </a:xfrm>
            <a:prstGeom prst="donut">
              <a:avLst>
                <a:gd name="adj" fmla="val 12713"/>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0"/>
            <p:cNvSpPr/>
            <p:nvPr/>
          </p:nvSpPr>
          <p:spPr>
            <a:xfrm>
              <a:off x="2850300" y="1155300"/>
              <a:ext cx="1517100" cy="1517100"/>
            </a:xfrm>
            <a:prstGeom prst="blockArc">
              <a:avLst>
                <a:gd name="adj1" fmla="val 10800000"/>
                <a:gd name="adj2" fmla="val 13307568"/>
                <a:gd name="adj3" fmla="val 1267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6" name="Google Shape;2386;p50"/>
          <p:cNvGrpSpPr/>
          <p:nvPr/>
        </p:nvGrpSpPr>
        <p:grpSpPr>
          <a:xfrm>
            <a:off x="4768952" y="1460100"/>
            <a:ext cx="1517100" cy="1517100"/>
            <a:chOff x="4779850" y="1155300"/>
            <a:chExt cx="1517100" cy="1517100"/>
          </a:xfrm>
        </p:grpSpPr>
        <p:sp>
          <p:nvSpPr>
            <p:cNvPr id="2387" name="Google Shape;2387;p50"/>
            <p:cNvSpPr/>
            <p:nvPr/>
          </p:nvSpPr>
          <p:spPr>
            <a:xfrm>
              <a:off x="4779850" y="1155300"/>
              <a:ext cx="1517100" cy="1517100"/>
            </a:xfrm>
            <a:prstGeom prst="donut">
              <a:avLst>
                <a:gd name="adj" fmla="val 12713"/>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0"/>
            <p:cNvSpPr/>
            <p:nvPr/>
          </p:nvSpPr>
          <p:spPr>
            <a:xfrm>
              <a:off x="4779850" y="1155300"/>
              <a:ext cx="1517100" cy="1517100"/>
            </a:xfrm>
            <a:prstGeom prst="blockArc">
              <a:avLst>
                <a:gd name="adj1" fmla="val 10800000"/>
                <a:gd name="adj2" fmla="val 21575358"/>
                <a:gd name="adj3" fmla="val 12526"/>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9" name="Google Shape;2389;p50"/>
          <p:cNvGrpSpPr/>
          <p:nvPr/>
        </p:nvGrpSpPr>
        <p:grpSpPr>
          <a:xfrm>
            <a:off x="6709400" y="1460100"/>
            <a:ext cx="1517100" cy="1517100"/>
            <a:chOff x="6687600" y="1098150"/>
            <a:chExt cx="1517100" cy="1517100"/>
          </a:xfrm>
        </p:grpSpPr>
        <p:sp>
          <p:nvSpPr>
            <p:cNvPr id="2390" name="Google Shape;2390;p50"/>
            <p:cNvSpPr/>
            <p:nvPr/>
          </p:nvSpPr>
          <p:spPr>
            <a:xfrm>
              <a:off x="6687600" y="1098150"/>
              <a:ext cx="1517100" cy="1517100"/>
            </a:xfrm>
            <a:prstGeom prst="donut">
              <a:avLst>
                <a:gd name="adj" fmla="val 12713"/>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0"/>
            <p:cNvSpPr/>
            <p:nvPr/>
          </p:nvSpPr>
          <p:spPr>
            <a:xfrm>
              <a:off x="6687600" y="1098150"/>
              <a:ext cx="1517100" cy="1517100"/>
            </a:xfrm>
            <a:prstGeom prst="blockArc">
              <a:avLst>
                <a:gd name="adj1" fmla="val 10800000"/>
                <a:gd name="adj2" fmla="val 16197873"/>
                <a:gd name="adj3" fmla="val 1268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9EFB640-B044-61CB-EA2C-36344FCF5D08}"/>
              </a:ext>
            </a:extLst>
          </p:cNvPr>
          <p:cNvPicPr>
            <a:picLocks noChangeAspect="1"/>
          </p:cNvPicPr>
          <p:nvPr/>
        </p:nvPicPr>
        <p:blipFill>
          <a:blip r:embed="rId6"/>
          <a:stretch>
            <a:fillRect/>
          </a:stretch>
        </p:blipFill>
        <p:spPr>
          <a:xfrm>
            <a:off x="-853958" y="-129398"/>
            <a:ext cx="11289420" cy="529634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pic>
        <p:nvPicPr>
          <p:cNvPr id="2342" name="Google Shape;2342;p49"/>
          <p:cNvPicPr preferRelativeResize="0"/>
          <p:nvPr/>
        </p:nvPicPr>
        <p:blipFill rotWithShape="1">
          <a:blip r:embed="rId3">
            <a:alphaModFix/>
          </a:blip>
          <a:srcRect/>
          <a:stretch/>
        </p:blipFill>
        <p:spPr>
          <a:xfrm rot="593575">
            <a:off x="779403" y="1207700"/>
            <a:ext cx="2589654" cy="987911"/>
          </a:xfrm>
          <a:prstGeom prst="rect">
            <a:avLst/>
          </a:prstGeom>
          <a:noFill/>
          <a:ln>
            <a:noFill/>
          </a:ln>
        </p:spPr>
      </p:pic>
      <p:pic>
        <p:nvPicPr>
          <p:cNvPr id="2343" name="Google Shape;2343;p49"/>
          <p:cNvPicPr preferRelativeResize="0"/>
          <p:nvPr/>
        </p:nvPicPr>
        <p:blipFill rotWithShape="1">
          <a:blip r:embed="rId4">
            <a:alphaModFix/>
          </a:blip>
          <a:srcRect/>
          <a:stretch/>
        </p:blipFill>
        <p:spPr>
          <a:xfrm rot="8158518">
            <a:off x="1600664" y="3305734"/>
            <a:ext cx="860627" cy="773186"/>
          </a:xfrm>
          <a:prstGeom prst="rect">
            <a:avLst/>
          </a:prstGeom>
          <a:noFill/>
          <a:ln>
            <a:noFill/>
          </a:ln>
        </p:spPr>
      </p:pic>
      <p:pic>
        <p:nvPicPr>
          <p:cNvPr id="2344" name="Google Shape;2344;p49"/>
          <p:cNvPicPr preferRelativeResize="0"/>
          <p:nvPr/>
        </p:nvPicPr>
        <p:blipFill rotWithShape="1">
          <a:blip r:embed="rId5">
            <a:alphaModFix/>
          </a:blip>
          <a:srcRect/>
          <a:stretch/>
        </p:blipFill>
        <p:spPr>
          <a:xfrm rot="5946960">
            <a:off x="1607983" y="1454729"/>
            <a:ext cx="837788" cy="2054363"/>
          </a:xfrm>
          <a:prstGeom prst="rect">
            <a:avLst/>
          </a:prstGeom>
          <a:noFill/>
          <a:ln>
            <a:noFill/>
          </a:ln>
        </p:spPr>
      </p:pic>
      <p:pic>
        <p:nvPicPr>
          <p:cNvPr id="2345" name="Google Shape;2345;p49"/>
          <p:cNvPicPr preferRelativeResize="0"/>
          <p:nvPr/>
        </p:nvPicPr>
        <p:blipFill rotWithShape="1">
          <a:blip r:embed="rId6">
            <a:alphaModFix/>
          </a:blip>
          <a:srcRect/>
          <a:stretch/>
        </p:blipFill>
        <p:spPr>
          <a:xfrm rot="-6050340" flipH="1">
            <a:off x="1764940" y="2435164"/>
            <a:ext cx="608445" cy="1503862"/>
          </a:xfrm>
          <a:prstGeom prst="rect">
            <a:avLst/>
          </a:prstGeom>
          <a:noFill/>
          <a:ln>
            <a:noFill/>
          </a:ln>
        </p:spPr>
      </p:pic>
      <p:grpSp>
        <p:nvGrpSpPr>
          <p:cNvPr id="2350" name="Google Shape;2350;p49"/>
          <p:cNvGrpSpPr/>
          <p:nvPr/>
        </p:nvGrpSpPr>
        <p:grpSpPr>
          <a:xfrm>
            <a:off x="1891460" y="4171795"/>
            <a:ext cx="479864" cy="397089"/>
            <a:chOff x="4147560" y="1627920"/>
            <a:chExt cx="479864" cy="397089"/>
          </a:xfrm>
        </p:grpSpPr>
        <p:sp>
          <p:nvSpPr>
            <p:cNvPr id="2351" name="Google Shape;2351;p49"/>
            <p:cNvSpPr/>
            <p:nvPr/>
          </p:nvSpPr>
          <p:spPr>
            <a:xfrm>
              <a:off x="4147560" y="1627920"/>
              <a:ext cx="479864" cy="397089"/>
            </a:xfrm>
            <a:custGeom>
              <a:avLst/>
              <a:gdLst/>
              <a:ahLst/>
              <a:cxnLst/>
              <a:rect l="l" t="t" r="r" b="b"/>
              <a:pathLst>
                <a:path w="17333" h="14347" extrusionOk="0">
                  <a:moveTo>
                    <a:pt x="1730" y="8757"/>
                  </a:moveTo>
                  <a:lnTo>
                    <a:pt x="5612" y="12654"/>
                  </a:lnTo>
                  <a:lnTo>
                    <a:pt x="4529" y="13752"/>
                  </a:lnTo>
                  <a:lnTo>
                    <a:pt x="632" y="9840"/>
                  </a:lnTo>
                  <a:lnTo>
                    <a:pt x="1730" y="8757"/>
                  </a:lnTo>
                  <a:close/>
                  <a:moveTo>
                    <a:pt x="11420" y="0"/>
                  </a:moveTo>
                  <a:cubicBezTo>
                    <a:pt x="11089" y="0"/>
                    <a:pt x="11089" y="497"/>
                    <a:pt x="11420" y="497"/>
                  </a:cubicBezTo>
                  <a:lnTo>
                    <a:pt x="12353" y="497"/>
                  </a:lnTo>
                  <a:lnTo>
                    <a:pt x="12669" y="7493"/>
                  </a:lnTo>
                  <a:lnTo>
                    <a:pt x="11661" y="8065"/>
                  </a:lnTo>
                  <a:cubicBezTo>
                    <a:pt x="11570" y="7568"/>
                    <a:pt x="11134" y="7222"/>
                    <a:pt x="10622" y="7222"/>
                  </a:cubicBezTo>
                  <a:lnTo>
                    <a:pt x="8772" y="7222"/>
                  </a:lnTo>
                  <a:lnTo>
                    <a:pt x="7854" y="6876"/>
                  </a:lnTo>
                  <a:cubicBezTo>
                    <a:pt x="7388" y="6696"/>
                    <a:pt x="6891" y="6605"/>
                    <a:pt x="6395" y="6605"/>
                  </a:cubicBezTo>
                  <a:cubicBezTo>
                    <a:pt x="5748" y="6605"/>
                    <a:pt x="5116" y="6771"/>
                    <a:pt x="4559" y="7102"/>
                  </a:cubicBezTo>
                  <a:lnTo>
                    <a:pt x="4619" y="5702"/>
                  </a:lnTo>
                  <a:cubicBezTo>
                    <a:pt x="4619" y="5541"/>
                    <a:pt x="4497" y="5458"/>
                    <a:pt x="4374" y="5458"/>
                  </a:cubicBezTo>
                  <a:cubicBezTo>
                    <a:pt x="4256" y="5458"/>
                    <a:pt x="4137" y="5533"/>
                    <a:pt x="4123" y="5687"/>
                  </a:cubicBezTo>
                  <a:lnTo>
                    <a:pt x="4032" y="7463"/>
                  </a:lnTo>
                  <a:cubicBezTo>
                    <a:pt x="3837" y="7613"/>
                    <a:pt x="3641" y="7794"/>
                    <a:pt x="3476" y="7974"/>
                  </a:cubicBezTo>
                  <a:cubicBezTo>
                    <a:pt x="3175" y="8290"/>
                    <a:pt x="2919" y="8636"/>
                    <a:pt x="2708" y="9013"/>
                  </a:cubicBezTo>
                  <a:lnTo>
                    <a:pt x="1911" y="8215"/>
                  </a:lnTo>
                  <a:cubicBezTo>
                    <a:pt x="1866" y="8170"/>
                    <a:pt x="1791" y="8155"/>
                    <a:pt x="1730" y="8140"/>
                  </a:cubicBezTo>
                  <a:cubicBezTo>
                    <a:pt x="1655" y="8155"/>
                    <a:pt x="1595" y="8170"/>
                    <a:pt x="1550" y="8215"/>
                  </a:cubicBezTo>
                  <a:lnTo>
                    <a:pt x="105" y="9675"/>
                  </a:lnTo>
                  <a:cubicBezTo>
                    <a:pt x="0" y="9765"/>
                    <a:pt x="0" y="9930"/>
                    <a:pt x="105" y="10021"/>
                  </a:cubicBezTo>
                  <a:lnTo>
                    <a:pt x="4348" y="14279"/>
                  </a:lnTo>
                  <a:cubicBezTo>
                    <a:pt x="4401" y="14324"/>
                    <a:pt x="4469" y="14346"/>
                    <a:pt x="4535" y="14346"/>
                  </a:cubicBezTo>
                  <a:cubicBezTo>
                    <a:pt x="4600" y="14346"/>
                    <a:pt x="4664" y="14324"/>
                    <a:pt x="4709" y="14279"/>
                  </a:cubicBezTo>
                  <a:lnTo>
                    <a:pt x="6154" y="12834"/>
                  </a:lnTo>
                  <a:cubicBezTo>
                    <a:pt x="6259" y="12729"/>
                    <a:pt x="6259" y="12578"/>
                    <a:pt x="6154" y="12473"/>
                  </a:cubicBezTo>
                  <a:lnTo>
                    <a:pt x="5763" y="12082"/>
                  </a:lnTo>
                  <a:lnTo>
                    <a:pt x="7463" y="12082"/>
                  </a:lnTo>
                  <a:cubicBezTo>
                    <a:pt x="7764" y="12052"/>
                    <a:pt x="7764" y="11600"/>
                    <a:pt x="7463" y="11585"/>
                  </a:cubicBezTo>
                  <a:lnTo>
                    <a:pt x="5266" y="11585"/>
                  </a:lnTo>
                  <a:lnTo>
                    <a:pt x="3069" y="9389"/>
                  </a:lnTo>
                  <a:cubicBezTo>
                    <a:pt x="3355" y="8847"/>
                    <a:pt x="4484" y="7102"/>
                    <a:pt x="6395" y="7102"/>
                  </a:cubicBezTo>
                  <a:cubicBezTo>
                    <a:pt x="6426" y="7101"/>
                    <a:pt x="6458" y="7100"/>
                    <a:pt x="6490" y="7100"/>
                  </a:cubicBezTo>
                  <a:cubicBezTo>
                    <a:pt x="6894" y="7100"/>
                    <a:pt x="7296" y="7188"/>
                    <a:pt x="7658" y="7327"/>
                  </a:cubicBezTo>
                  <a:lnTo>
                    <a:pt x="8621" y="7704"/>
                  </a:lnTo>
                  <a:cubicBezTo>
                    <a:pt x="8651" y="7719"/>
                    <a:pt x="8682" y="7719"/>
                    <a:pt x="8712" y="7719"/>
                  </a:cubicBezTo>
                  <a:lnTo>
                    <a:pt x="10622" y="7719"/>
                  </a:lnTo>
                  <a:cubicBezTo>
                    <a:pt x="11239" y="7839"/>
                    <a:pt x="11239" y="8727"/>
                    <a:pt x="10622" y="8832"/>
                  </a:cubicBezTo>
                  <a:lnTo>
                    <a:pt x="6966" y="8832"/>
                  </a:lnTo>
                  <a:cubicBezTo>
                    <a:pt x="6635" y="8832"/>
                    <a:pt x="6635" y="9344"/>
                    <a:pt x="6966" y="9344"/>
                  </a:cubicBezTo>
                  <a:lnTo>
                    <a:pt x="10622" y="9344"/>
                  </a:lnTo>
                  <a:cubicBezTo>
                    <a:pt x="11044" y="9344"/>
                    <a:pt x="11435" y="9088"/>
                    <a:pt x="11600" y="8682"/>
                  </a:cubicBezTo>
                  <a:lnTo>
                    <a:pt x="15843" y="6244"/>
                  </a:lnTo>
                  <a:cubicBezTo>
                    <a:pt x="15932" y="6195"/>
                    <a:pt x="16026" y="6172"/>
                    <a:pt x="16119" y="6172"/>
                  </a:cubicBezTo>
                  <a:cubicBezTo>
                    <a:pt x="16311" y="6172"/>
                    <a:pt x="16494" y="6272"/>
                    <a:pt x="16596" y="6455"/>
                  </a:cubicBezTo>
                  <a:cubicBezTo>
                    <a:pt x="16746" y="6711"/>
                    <a:pt x="16656" y="7042"/>
                    <a:pt x="16400" y="7207"/>
                  </a:cubicBezTo>
                  <a:lnTo>
                    <a:pt x="16370" y="7222"/>
                  </a:lnTo>
                  <a:lnTo>
                    <a:pt x="11269" y="11209"/>
                  </a:lnTo>
                  <a:cubicBezTo>
                    <a:pt x="10953" y="11450"/>
                    <a:pt x="10577" y="11585"/>
                    <a:pt x="10186" y="11585"/>
                  </a:cubicBezTo>
                  <a:lnTo>
                    <a:pt x="8561" y="11585"/>
                  </a:lnTo>
                  <a:cubicBezTo>
                    <a:pt x="8245" y="11615"/>
                    <a:pt x="8245" y="12052"/>
                    <a:pt x="8561" y="12082"/>
                  </a:cubicBezTo>
                  <a:lnTo>
                    <a:pt x="10186" y="12082"/>
                  </a:lnTo>
                  <a:cubicBezTo>
                    <a:pt x="10683" y="12082"/>
                    <a:pt x="11179" y="11916"/>
                    <a:pt x="11570" y="11600"/>
                  </a:cubicBezTo>
                  <a:lnTo>
                    <a:pt x="16671" y="7628"/>
                  </a:lnTo>
                  <a:cubicBezTo>
                    <a:pt x="17167" y="7327"/>
                    <a:pt x="17333" y="6680"/>
                    <a:pt x="17047" y="6184"/>
                  </a:cubicBezTo>
                  <a:cubicBezTo>
                    <a:pt x="16845" y="5841"/>
                    <a:pt x="16488" y="5653"/>
                    <a:pt x="16124" y="5653"/>
                  </a:cubicBezTo>
                  <a:cubicBezTo>
                    <a:pt x="15946" y="5653"/>
                    <a:pt x="15766" y="5699"/>
                    <a:pt x="15603" y="5793"/>
                  </a:cubicBezTo>
                  <a:lnTo>
                    <a:pt x="13150" y="7207"/>
                  </a:lnTo>
                  <a:lnTo>
                    <a:pt x="12834" y="406"/>
                  </a:lnTo>
                  <a:cubicBezTo>
                    <a:pt x="12834" y="181"/>
                    <a:pt x="12639" y="0"/>
                    <a:pt x="12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9"/>
            <p:cNvSpPr/>
            <p:nvPr/>
          </p:nvSpPr>
          <p:spPr>
            <a:xfrm>
              <a:off x="4263120" y="1627920"/>
              <a:ext cx="179639" cy="133916"/>
            </a:xfrm>
            <a:custGeom>
              <a:avLst/>
              <a:gdLst/>
              <a:ahLst/>
              <a:cxnLst/>
              <a:rect l="l" t="t" r="r" b="b"/>
              <a:pathLst>
                <a:path w="6501" h="4845" extrusionOk="0">
                  <a:moveTo>
                    <a:pt x="618" y="0"/>
                  </a:moveTo>
                  <a:cubicBezTo>
                    <a:pt x="392" y="0"/>
                    <a:pt x="196" y="181"/>
                    <a:pt x="196" y="406"/>
                  </a:cubicBezTo>
                  <a:lnTo>
                    <a:pt x="16" y="4574"/>
                  </a:lnTo>
                  <a:cubicBezTo>
                    <a:pt x="1" y="4709"/>
                    <a:pt x="106" y="4830"/>
                    <a:pt x="257" y="4845"/>
                  </a:cubicBezTo>
                  <a:cubicBezTo>
                    <a:pt x="392" y="4845"/>
                    <a:pt x="497" y="4740"/>
                    <a:pt x="497" y="4604"/>
                  </a:cubicBezTo>
                  <a:lnTo>
                    <a:pt x="693" y="497"/>
                  </a:lnTo>
                  <a:lnTo>
                    <a:pt x="6170" y="497"/>
                  </a:lnTo>
                  <a:cubicBezTo>
                    <a:pt x="6501" y="497"/>
                    <a:pt x="6501" y="0"/>
                    <a:pt x="6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9"/>
            <p:cNvSpPr/>
            <p:nvPr/>
          </p:nvSpPr>
          <p:spPr>
            <a:xfrm>
              <a:off x="4335120" y="1677240"/>
              <a:ext cx="107643" cy="77757"/>
            </a:xfrm>
            <a:custGeom>
              <a:avLst/>
              <a:gdLst/>
              <a:ahLst/>
              <a:cxnLst/>
              <a:rect l="l" t="t" r="r" b="b"/>
              <a:pathLst>
                <a:path w="3898" h="2815" extrusionOk="0">
                  <a:moveTo>
                    <a:pt x="249" y="1"/>
                  </a:moveTo>
                  <a:cubicBezTo>
                    <a:pt x="132" y="1"/>
                    <a:pt x="16" y="76"/>
                    <a:pt x="1" y="226"/>
                  </a:cubicBezTo>
                  <a:lnTo>
                    <a:pt x="1" y="918"/>
                  </a:lnTo>
                  <a:cubicBezTo>
                    <a:pt x="31" y="1972"/>
                    <a:pt x="888" y="2814"/>
                    <a:pt x="1942" y="2814"/>
                  </a:cubicBezTo>
                  <a:cubicBezTo>
                    <a:pt x="2995" y="2814"/>
                    <a:pt x="3867" y="1972"/>
                    <a:pt x="3898" y="918"/>
                  </a:cubicBezTo>
                  <a:lnTo>
                    <a:pt x="3898" y="226"/>
                  </a:lnTo>
                  <a:cubicBezTo>
                    <a:pt x="3883" y="76"/>
                    <a:pt x="3762" y="1"/>
                    <a:pt x="3644" y="1"/>
                  </a:cubicBezTo>
                  <a:cubicBezTo>
                    <a:pt x="3525" y="1"/>
                    <a:pt x="3409" y="76"/>
                    <a:pt x="3401" y="226"/>
                  </a:cubicBezTo>
                  <a:lnTo>
                    <a:pt x="3401" y="918"/>
                  </a:lnTo>
                  <a:cubicBezTo>
                    <a:pt x="3371" y="1701"/>
                    <a:pt x="2724" y="2318"/>
                    <a:pt x="1942" y="2318"/>
                  </a:cubicBezTo>
                  <a:cubicBezTo>
                    <a:pt x="1174" y="2318"/>
                    <a:pt x="527" y="1701"/>
                    <a:pt x="497" y="918"/>
                  </a:cubicBezTo>
                  <a:lnTo>
                    <a:pt x="497" y="226"/>
                  </a:lnTo>
                  <a:cubicBezTo>
                    <a:pt x="482" y="76"/>
                    <a:pt x="366" y="1"/>
                    <a:pt x="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49"/>
          <p:cNvSpPr txBox="1">
            <a:spLocks noGrp="1"/>
          </p:cNvSpPr>
          <p:nvPr>
            <p:ph type="ctrTitle"/>
          </p:nvPr>
        </p:nvSpPr>
        <p:spPr>
          <a:xfrm>
            <a:off x="487264" y="472904"/>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Hồi quy logistic</a:t>
            </a:r>
            <a:endParaRPr dirty="0"/>
          </a:p>
        </p:txBody>
      </p:sp>
      <p:grpSp>
        <p:nvGrpSpPr>
          <p:cNvPr id="2355" name="Google Shape;2355;p49"/>
          <p:cNvGrpSpPr/>
          <p:nvPr/>
        </p:nvGrpSpPr>
        <p:grpSpPr>
          <a:xfrm>
            <a:off x="756928" y="1349375"/>
            <a:ext cx="2638747" cy="2732027"/>
            <a:chOff x="756928" y="1349375"/>
            <a:chExt cx="2638747" cy="2732027"/>
          </a:xfrm>
        </p:grpSpPr>
        <p:sp>
          <p:nvSpPr>
            <p:cNvPr id="2356" name="Google Shape;2356;p49"/>
            <p:cNvSpPr/>
            <p:nvPr/>
          </p:nvSpPr>
          <p:spPr>
            <a:xfrm>
              <a:off x="781050" y="1352550"/>
              <a:ext cx="2586100" cy="28575"/>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sp>
          <p:nvSpPr>
            <p:cNvPr id="2357" name="Google Shape;2357;p49"/>
            <p:cNvSpPr/>
            <p:nvPr/>
          </p:nvSpPr>
          <p:spPr>
            <a:xfrm rot="6895430">
              <a:off x="1251086" y="2701102"/>
              <a:ext cx="2999315" cy="28573"/>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sp>
          <p:nvSpPr>
            <p:cNvPr id="2358" name="Google Shape;2358;p49"/>
            <p:cNvSpPr/>
            <p:nvPr/>
          </p:nvSpPr>
          <p:spPr>
            <a:xfrm rot="3781023" flipH="1">
              <a:off x="-56424" y="2711884"/>
              <a:ext cx="3024426" cy="28574"/>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grpSp>
      <p:pic>
        <p:nvPicPr>
          <p:cNvPr id="2" name="Picture 1" descr="Graphical user interface, text, application&#10;&#10;Description automatically generated">
            <a:extLst>
              <a:ext uri="{FF2B5EF4-FFF2-40B4-BE49-F238E27FC236}">
                <a16:creationId xmlns:a16="http://schemas.microsoft.com/office/drawing/2014/main" id="{7C2F628A-8F46-1F46-E63B-84FF25B48DF6}"/>
              </a:ext>
            </a:extLst>
          </p:cNvPr>
          <p:cNvPicPr>
            <a:picLocks noChangeAspect="1"/>
          </p:cNvPicPr>
          <p:nvPr/>
        </p:nvPicPr>
        <p:blipFill>
          <a:blip r:embed="rId7"/>
          <a:stretch>
            <a:fillRect/>
          </a:stretch>
        </p:blipFill>
        <p:spPr>
          <a:xfrm>
            <a:off x="3130897" y="1941249"/>
            <a:ext cx="5783083" cy="1703897"/>
          </a:xfrm>
          <a:prstGeom prst="rect">
            <a:avLst/>
          </a:prstGeom>
        </p:spPr>
      </p:pic>
    </p:spTree>
    <p:extLst>
      <p:ext uri="{BB962C8B-B14F-4D97-AF65-F5344CB8AC3E}">
        <p14:creationId xmlns:p14="http://schemas.microsoft.com/office/powerpoint/2010/main" val="2049605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pic>
        <p:nvPicPr>
          <p:cNvPr id="2342" name="Google Shape;2342;p49"/>
          <p:cNvPicPr preferRelativeResize="0"/>
          <p:nvPr/>
        </p:nvPicPr>
        <p:blipFill rotWithShape="1">
          <a:blip r:embed="rId3">
            <a:alphaModFix/>
          </a:blip>
          <a:srcRect/>
          <a:stretch/>
        </p:blipFill>
        <p:spPr>
          <a:xfrm rot="593575">
            <a:off x="779403" y="1207700"/>
            <a:ext cx="2589654" cy="987911"/>
          </a:xfrm>
          <a:prstGeom prst="rect">
            <a:avLst/>
          </a:prstGeom>
          <a:noFill/>
          <a:ln>
            <a:noFill/>
          </a:ln>
        </p:spPr>
      </p:pic>
      <p:pic>
        <p:nvPicPr>
          <p:cNvPr id="2343" name="Google Shape;2343;p49"/>
          <p:cNvPicPr preferRelativeResize="0"/>
          <p:nvPr/>
        </p:nvPicPr>
        <p:blipFill rotWithShape="1">
          <a:blip r:embed="rId4">
            <a:alphaModFix/>
          </a:blip>
          <a:srcRect/>
          <a:stretch/>
        </p:blipFill>
        <p:spPr>
          <a:xfrm rot="8158518">
            <a:off x="1600664" y="3305734"/>
            <a:ext cx="860627" cy="773186"/>
          </a:xfrm>
          <a:prstGeom prst="rect">
            <a:avLst/>
          </a:prstGeom>
          <a:noFill/>
          <a:ln>
            <a:noFill/>
          </a:ln>
        </p:spPr>
      </p:pic>
      <p:pic>
        <p:nvPicPr>
          <p:cNvPr id="2344" name="Google Shape;2344;p49"/>
          <p:cNvPicPr preferRelativeResize="0"/>
          <p:nvPr/>
        </p:nvPicPr>
        <p:blipFill rotWithShape="1">
          <a:blip r:embed="rId5">
            <a:alphaModFix/>
          </a:blip>
          <a:srcRect/>
          <a:stretch/>
        </p:blipFill>
        <p:spPr>
          <a:xfrm rot="5946960">
            <a:off x="1607983" y="1454729"/>
            <a:ext cx="837788" cy="2054363"/>
          </a:xfrm>
          <a:prstGeom prst="rect">
            <a:avLst/>
          </a:prstGeom>
          <a:noFill/>
          <a:ln>
            <a:noFill/>
          </a:ln>
        </p:spPr>
      </p:pic>
      <p:pic>
        <p:nvPicPr>
          <p:cNvPr id="2345" name="Google Shape;2345;p49"/>
          <p:cNvPicPr preferRelativeResize="0"/>
          <p:nvPr/>
        </p:nvPicPr>
        <p:blipFill rotWithShape="1">
          <a:blip r:embed="rId6">
            <a:alphaModFix/>
          </a:blip>
          <a:srcRect/>
          <a:stretch/>
        </p:blipFill>
        <p:spPr>
          <a:xfrm rot="-6050340" flipH="1">
            <a:off x="1764940" y="2435164"/>
            <a:ext cx="608445" cy="1503862"/>
          </a:xfrm>
          <a:prstGeom prst="rect">
            <a:avLst/>
          </a:prstGeom>
          <a:noFill/>
          <a:ln>
            <a:noFill/>
          </a:ln>
        </p:spPr>
      </p:pic>
      <p:grpSp>
        <p:nvGrpSpPr>
          <p:cNvPr id="2350" name="Google Shape;2350;p49"/>
          <p:cNvGrpSpPr/>
          <p:nvPr/>
        </p:nvGrpSpPr>
        <p:grpSpPr>
          <a:xfrm>
            <a:off x="1891460" y="4171795"/>
            <a:ext cx="479864" cy="397089"/>
            <a:chOff x="4147560" y="1627920"/>
            <a:chExt cx="479864" cy="397089"/>
          </a:xfrm>
        </p:grpSpPr>
        <p:sp>
          <p:nvSpPr>
            <p:cNvPr id="2351" name="Google Shape;2351;p49"/>
            <p:cNvSpPr/>
            <p:nvPr/>
          </p:nvSpPr>
          <p:spPr>
            <a:xfrm>
              <a:off x="4147560" y="1627920"/>
              <a:ext cx="479864" cy="397089"/>
            </a:xfrm>
            <a:custGeom>
              <a:avLst/>
              <a:gdLst/>
              <a:ahLst/>
              <a:cxnLst/>
              <a:rect l="l" t="t" r="r" b="b"/>
              <a:pathLst>
                <a:path w="17333" h="14347" extrusionOk="0">
                  <a:moveTo>
                    <a:pt x="1730" y="8757"/>
                  </a:moveTo>
                  <a:lnTo>
                    <a:pt x="5612" y="12654"/>
                  </a:lnTo>
                  <a:lnTo>
                    <a:pt x="4529" y="13752"/>
                  </a:lnTo>
                  <a:lnTo>
                    <a:pt x="632" y="9840"/>
                  </a:lnTo>
                  <a:lnTo>
                    <a:pt x="1730" y="8757"/>
                  </a:lnTo>
                  <a:close/>
                  <a:moveTo>
                    <a:pt x="11420" y="0"/>
                  </a:moveTo>
                  <a:cubicBezTo>
                    <a:pt x="11089" y="0"/>
                    <a:pt x="11089" y="497"/>
                    <a:pt x="11420" y="497"/>
                  </a:cubicBezTo>
                  <a:lnTo>
                    <a:pt x="12353" y="497"/>
                  </a:lnTo>
                  <a:lnTo>
                    <a:pt x="12669" y="7493"/>
                  </a:lnTo>
                  <a:lnTo>
                    <a:pt x="11661" y="8065"/>
                  </a:lnTo>
                  <a:cubicBezTo>
                    <a:pt x="11570" y="7568"/>
                    <a:pt x="11134" y="7222"/>
                    <a:pt x="10622" y="7222"/>
                  </a:cubicBezTo>
                  <a:lnTo>
                    <a:pt x="8772" y="7222"/>
                  </a:lnTo>
                  <a:lnTo>
                    <a:pt x="7854" y="6876"/>
                  </a:lnTo>
                  <a:cubicBezTo>
                    <a:pt x="7388" y="6696"/>
                    <a:pt x="6891" y="6605"/>
                    <a:pt x="6395" y="6605"/>
                  </a:cubicBezTo>
                  <a:cubicBezTo>
                    <a:pt x="5748" y="6605"/>
                    <a:pt x="5116" y="6771"/>
                    <a:pt x="4559" y="7102"/>
                  </a:cubicBezTo>
                  <a:lnTo>
                    <a:pt x="4619" y="5702"/>
                  </a:lnTo>
                  <a:cubicBezTo>
                    <a:pt x="4619" y="5541"/>
                    <a:pt x="4497" y="5458"/>
                    <a:pt x="4374" y="5458"/>
                  </a:cubicBezTo>
                  <a:cubicBezTo>
                    <a:pt x="4256" y="5458"/>
                    <a:pt x="4137" y="5533"/>
                    <a:pt x="4123" y="5687"/>
                  </a:cubicBezTo>
                  <a:lnTo>
                    <a:pt x="4032" y="7463"/>
                  </a:lnTo>
                  <a:cubicBezTo>
                    <a:pt x="3837" y="7613"/>
                    <a:pt x="3641" y="7794"/>
                    <a:pt x="3476" y="7974"/>
                  </a:cubicBezTo>
                  <a:cubicBezTo>
                    <a:pt x="3175" y="8290"/>
                    <a:pt x="2919" y="8636"/>
                    <a:pt x="2708" y="9013"/>
                  </a:cubicBezTo>
                  <a:lnTo>
                    <a:pt x="1911" y="8215"/>
                  </a:lnTo>
                  <a:cubicBezTo>
                    <a:pt x="1866" y="8170"/>
                    <a:pt x="1791" y="8155"/>
                    <a:pt x="1730" y="8140"/>
                  </a:cubicBezTo>
                  <a:cubicBezTo>
                    <a:pt x="1655" y="8155"/>
                    <a:pt x="1595" y="8170"/>
                    <a:pt x="1550" y="8215"/>
                  </a:cubicBezTo>
                  <a:lnTo>
                    <a:pt x="105" y="9675"/>
                  </a:lnTo>
                  <a:cubicBezTo>
                    <a:pt x="0" y="9765"/>
                    <a:pt x="0" y="9930"/>
                    <a:pt x="105" y="10021"/>
                  </a:cubicBezTo>
                  <a:lnTo>
                    <a:pt x="4348" y="14279"/>
                  </a:lnTo>
                  <a:cubicBezTo>
                    <a:pt x="4401" y="14324"/>
                    <a:pt x="4469" y="14346"/>
                    <a:pt x="4535" y="14346"/>
                  </a:cubicBezTo>
                  <a:cubicBezTo>
                    <a:pt x="4600" y="14346"/>
                    <a:pt x="4664" y="14324"/>
                    <a:pt x="4709" y="14279"/>
                  </a:cubicBezTo>
                  <a:lnTo>
                    <a:pt x="6154" y="12834"/>
                  </a:lnTo>
                  <a:cubicBezTo>
                    <a:pt x="6259" y="12729"/>
                    <a:pt x="6259" y="12578"/>
                    <a:pt x="6154" y="12473"/>
                  </a:cubicBezTo>
                  <a:lnTo>
                    <a:pt x="5763" y="12082"/>
                  </a:lnTo>
                  <a:lnTo>
                    <a:pt x="7463" y="12082"/>
                  </a:lnTo>
                  <a:cubicBezTo>
                    <a:pt x="7764" y="12052"/>
                    <a:pt x="7764" y="11600"/>
                    <a:pt x="7463" y="11585"/>
                  </a:cubicBezTo>
                  <a:lnTo>
                    <a:pt x="5266" y="11585"/>
                  </a:lnTo>
                  <a:lnTo>
                    <a:pt x="3069" y="9389"/>
                  </a:lnTo>
                  <a:cubicBezTo>
                    <a:pt x="3355" y="8847"/>
                    <a:pt x="4484" y="7102"/>
                    <a:pt x="6395" y="7102"/>
                  </a:cubicBezTo>
                  <a:cubicBezTo>
                    <a:pt x="6426" y="7101"/>
                    <a:pt x="6458" y="7100"/>
                    <a:pt x="6490" y="7100"/>
                  </a:cubicBezTo>
                  <a:cubicBezTo>
                    <a:pt x="6894" y="7100"/>
                    <a:pt x="7296" y="7188"/>
                    <a:pt x="7658" y="7327"/>
                  </a:cubicBezTo>
                  <a:lnTo>
                    <a:pt x="8621" y="7704"/>
                  </a:lnTo>
                  <a:cubicBezTo>
                    <a:pt x="8651" y="7719"/>
                    <a:pt x="8682" y="7719"/>
                    <a:pt x="8712" y="7719"/>
                  </a:cubicBezTo>
                  <a:lnTo>
                    <a:pt x="10622" y="7719"/>
                  </a:lnTo>
                  <a:cubicBezTo>
                    <a:pt x="11239" y="7839"/>
                    <a:pt x="11239" y="8727"/>
                    <a:pt x="10622" y="8832"/>
                  </a:cubicBezTo>
                  <a:lnTo>
                    <a:pt x="6966" y="8832"/>
                  </a:lnTo>
                  <a:cubicBezTo>
                    <a:pt x="6635" y="8832"/>
                    <a:pt x="6635" y="9344"/>
                    <a:pt x="6966" y="9344"/>
                  </a:cubicBezTo>
                  <a:lnTo>
                    <a:pt x="10622" y="9344"/>
                  </a:lnTo>
                  <a:cubicBezTo>
                    <a:pt x="11044" y="9344"/>
                    <a:pt x="11435" y="9088"/>
                    <a:pt x="11600" y="8682"/>
                  </a:cubicBezTo>
                  <a:lnTo>
                    <a:pt x="15843" y="6244"/>
                  </a:lnTo>
                  <a:cubicBezTo>
                    <a:pt x="15932" y="6195"/>
                    <a:pt x="16026" y="6172"/>
                    <a:pt x="16119" y="6172"/>
                  </a:cubicBezTo>
                  <a:cubicBezTo>
                    <a:pt x="16311" y="6172"/>
                    <a:pt x="16494" y="6272"/>
                    <a:pt x="16596" y="6455"/>
                  </a:cubicBezTo>
                  <a:cubicBezTo>
                    <a:pt x="16746" y="6711"/>
                    <a:pt x="16656" y="7042"/>
                    <a:pt x="16400" y="7207"/>
                  </a:cubicBezTo>
                  <a:lnTo>
                    <a:pt x="16370" y="7222"/>
                  </a:lnTo>
                  <a:lnTo>
                    <a:pt x="11269" y="11209"/>
                  </a:lnTo>
                  <a:cubicBezTo>
                    <a:pt x="10953" y="11450"/>
                    <a:pt x="10577" y="11585"/>
                    <a:pt x="10186" y="11585"/>
                  </a:cubicBezTo>
                  <a:lnTo>
                    <a:pt x="8561" y="11585"/>
                  </a:lnTo>
                  <a:cubicBezTo>
                    <a:pt x="8245" y="11615"/>
                    <a:pt x="8245" y="12052"/>
                    <a:pt x="8561" y="12082"/>
                  </a:cubicBezTo>
                  <a:lnTo>
                    <a:pt x="10186" y="12082"/>
                  </a:lnTo>
                  <a:cubicBezTo>
                    <a:pt x="10683" y="12082"/>
                    <a:pt x="11179" y="11916"/>
                    <a:pt x="11570" y="11600"/>
                  </a:cubicBezTo>
                  <a:lnTo>
                    <a:pt x="16671" y="7628"/>
                  </a:lnTo>
                  <a:cubicBezTo>
                    <a:pt x="17167" y="7327"/>
                    <a:pt x="17333" y="6680"/>
                    <a:pt x="17047" y="6184"/>
                  </a:cubicBezTo>
                  <a:cubicBezTo>
                    <a:pt x="16845" y="5841"/>
                    <a:pt x="16488" y="5653"/>
                    <a:pt x="16124" y="5653"/>
                  </a:cubicBezTo>
                  <a:cubicBezTo>
                    <a:pt x="15946" y="5653"/>
                    <a:pt x="15766" y="5699"/>
                    <a:pt x="15603" y="5793"/>
                  </a:cubicBezTo>
                  <a:lnTo>
                    <a:pt x="13150" y="7207"/>
                  </a:lnTo>
                  <a:lnTo>
                    <a:pt x="12834" y="406"/>
                  </a:lnTo>
                  <a:cubicBezTo>
                    <a:pt x="12834" y="181"/>
                    <a:pt x="12639" y="0"/>
                    <a:pt x="12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9"/>
            <p:cNvSpPr/>
            <p:nvPr/>
          </p:nvSpPr>
          <p:spPr>
            <a:xfrm>
              <a:off x="4263120" y="1627920"/>
              <a:ext cx="179639" cy="133916"/>
            </a:xfrm>
            <a:custGeom>
              <a:avLst/>
              <a:gdLst/>
              <a:ahLst/>
              <a:cxnLst/>
              <a:rect l="l" t="t" r="r" b="b"/>
              <a:pathLst>
                <a:path w="6501" h="4845" extrusionOk="0">
                  <a:moveTo>
                    <a:pt x="618" y="0"/>
                  </a:moveTo>
                  <a:cubicBezTo>
                    <a:pt x="392" y="0"/>
                    <a:pt x="196" y="181"/>
                    <a:pt x="196" y="406"/>
                  </a:cubicBezTo>
                  <a:lnTo>
                    <a:pt x="16" y="4574"/>
                  </a:lnTo>
                  <a:cubicBezTo>
                    <a:pt x="1" y="4709"/>
                    <a:pt x="106" y="4830"/>
                    <a:pt x="257" y="4845"/>
                  </a:cubicBezTo>
                  <a:cubicBezTo>
                    <a:pt x="392" y="4845"/>
                    <a:pt x="497" y="4740"/>
                    <a:pt x="497" y="4604"/>
                  </a:cubicBezTo>
                  <a:lnTo>
                    <a:pt x="693" y="497"/>
                  </a:lnTo>
                  <a:lnTo>
                    <a:pt x="6170" y="497"/>
                  </a:lnTo>
                  <a:cubicBezTo>
                    <a:pt x="6501" y="497"/>
                    <a:pt x="6501" y="0"/>
                    <a:pt x="6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9"/>
            <p:cNvSpPr/>
            <p:nvPr/>
          </p:nvSpPr>
          <p:spPr>
            <a:xfrm>
              <a:off x="4335120" y="1677240"/>
              <a:ext cx="107643" cy="77757"/>
            </a:xfrm>
            <a:custGeom>
              <a:avLst/>
              <a:gdLst/>
              <a:ahLst/>
              <a:cxnLst/>
              <a:rect l="l" t="t" r="r" b="b"/>
              <a:pathLst>
                <a:path w="3898" h="2815" extrusionOk="0">
                  <a:moveTo>
                    <a:pt x="249" y="1"/>
                  </a:moveTo>
                  <a:cubicBezTo>
                    <a:pt x="132" y="1"/>
                    <a:pt x="16" y="76"/>
                    <a:pt x="1" y="226"/>
                  </a:cubicBezTo>
                  <a:lnTo>
                    <a:pt x="1" y="918"/>
                  </a:lnTo>
                  <a:cubicBezTo>
                    <a:pt x="31" y="1972"/>
                    <a:pt x="888" y="2814"/>
                    <a:pt x="1942" y="2814"/>
                  </a:cubicBezTo>
                  <a:cubicBezTo>
                    <a:pt x="2995" y="2814"/>
                    <a:pt x="3867" y="1972"/>
                    <a:pt x="3898" y="918"/>
                  </a:cubicBezTo>
                  <a:lnTo>
                    <a:pt x="3898" y="226"/>
                  </a:lnTo>
                  <a:cubicBezTo>
                    <a:pt x="3883" y="76"/>
                    <a:pt x="3762" y="1"/>
                    <a:pt x="3644" y="1"/>
                  </a:cubicBezTo>
                  <a:cubicBezTo>
                    <a:pt x="3525" y="1"/>
                    <a:pt x="3409" y="76"/>
                    <a:pt x="3401" y="226"/>
                  </a:cubicBezTo>
                  <a:lnTo>
                    <a:pt x="3401" y="918"/>
                  </a:lnTo>
                  <a:cubicBezTo>
                    <a:pt x="3371" y="1701"/>
                    <a:pt x="2724" y="2318"/>
                    <a:pt x="1942" y="2318"/>
                  </a:cubicBezTo>
                  <a:cubicBezTo>
                    <a:pt x="1174" y="2318"/>
                    <a:pt x="527" y="1701"/>
                    <a:pt x="497" y="918"/>
                  </a:cubicBezTo>
                  <a:lnTo>
                    <a:pt x="497" y="226"/>
                  </a:lnTo>
                  <a:cubicBezTo>
                    <a:pt x="482" y="76"/>
                    <a:pt x="366" y="1"/>
                    <a:pt x="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49"/>
          <p:cNvSpPr txBox="1">
            <a:spLocks noGrp="1"/>
          </p:cNvSpPr>
          <p:nvPr>
            <p:ph type="ctrTitle"/>
          </p:nvPr>
        </p:nvSpPr>
        <p:spPr>
          <a:xfrm>
            <a:off x="487264" y="472904"/>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Hồi quy logistic</a:t>
            </a:r>
            <a:endParaRPr dirty="0"/>
          </a:p>
        </p:txBody>
      </p:sp>
      <p:grpSp>
        <p:nvGrpSpPr>
          <p:cNvPr id="2355" name="Google Shape;2355;p49"/>
          <p:cNvGrpSpPr/>
          <p:nvPr/>
        </p:nvGrpSpPr>
        <p:grpSpPr>
          <a:xfrm>
            <a:off x="756928" y="1349375"/>
            <a:ext cx="2638747" cy="2732027"/>
            <a:chOff x="756928" y="1349375"/>
            <a:chExt cx="2638747" cy="2732027"/>
          </a:xfrm>
        </p:grpSpPr>
        <p:sp>
          <p:nvSpPr>
            <p:cNvPr id="2356" name="Google Shape;2356;p49"/>
            <p:cNvSpPr/>
            <p:nvPr/>
          </p:nvSpPr>
          <p:spPr>
            <a:xfrm>
              <a:off x="781050" y="1352550"/>
              <a:ext cx="2586100" cy="28575"/>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sp>
          <p:nvSpPr>
            <p:cNvPr id="2357" name="Google Shape;2357;p49"/>
            <p:cNvSpPr/>
            <p:nvPr/>
          </p:nvSpPr>
          <p:spPr>
            <a:xfrm rot="6895430">
              <a:off x="1251086" y="2701102"/>
              <a:ext cx="2999315" cy="28573"/>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sp>
          <p:nvSpPr>
            <p:cNvPr id="2358" name="Google Shape;2358;p49"/>
            <p:cNvSpPr/>
            <p:nvPr/>
          </p:nvSpPr>
          <p:spPr>
            <a:xfrm rot="3781023" flipH="1">
              <a:off x="-56424" y="2711884"/>
              <a:ext cx="3024426" cy="28574"/>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grpSp>
      <p:pic>
        <p:nvPicPr>
          <p:cNvPr id="2" name="Picture 1" descr="Graphical user interface, text, application&#10;&#10;Description automatically generated">
            <a:extLst>
              <a:ext uri="{FF2B5EF4-FFF2-40B4-BE49-F238E27FC236}">
                <a16:creationId xmlns:a16="http://schemas.microsoft.com/office/drawing/2014/main" id="{7C2F628A-8F46-1F46-E63B-84FF25B48DF6}"/>
              </a:ext>
            </a:extLst>
          </p:cNvPr>
          <p:cNvPicPr>
            <a:picLocks noChangeAspect="1"/>
          </p:cNvPicPr>
          <p:nvPr/>
        </p:nvPicPr>
        <p:blipFill>
          <a:blip r:embed="rId7"/>
          <a:stretch>
            <a:fillRect/>
          </a:stretch>
        </p:blipFill>
        <p:spPr>
          <a:xfrm>
            <a:off x="3130897" y="1941249"/>
            <a:ext cx="5783083" cy="1703897"/>
          </a:xfrm>
          <a:prstGeom prst="rect">
            <a:avLst/>
          </a:prstGeom>
        </p:spPr>
      </p:pic>
      <p:pic>
        <p:nvPicPr>
          <p:cNvPr id="4" name="Picture 3">
            <a:extLst>
              <a:ext uri="{FF2B5EF4-FFF2-40B4-BE49-F238E27FC236}">
                <a16:creationId xmlns:a16="http://schemas.microsoft.com/office/drawing/2014/main" id="{A27B4C9B-C610-059B-27B2-D6CB8A3E5B8A}"/>
              </a:ext>
            </a:extLst>
          </p:cNvPr>
          <p:cNvPicPr>
            <a:picLocks noChangeAspect="1"/>
          </p:cNvPicPr>
          <p:nvPr/>
        </p:nvPicPr>
        <p:blipFill>
          <a:blip r:embed="rId8"/>
          <a:stretch>
            <a:fillRect/>
          </a:stretch>
        </p:blipFill>
        <p:spPr>
          <a:xfrm>
            <a:off x="0" y="0"/>
            <a:ext cx="6388938" cy="5143500"/>
          </a:xfrm>
          <a:prstGeom prst="rect">
            <a:avLst/>
          </a:prstGeom>
        </p:spPr>
      </p:pic>
      <p:pic>
        <p:nvPicPr>
          <p:cNvPr id="6" name="Picture 5">
            <a:extLst>
              <a:ext uri="{FF2B5EF4-FFF2-40B4-BE49-F238E27FC236}">
                <a16:creationId xmlns:a16="http://schemas.microsoft.com/office/drawing/2014/main" id="{D33E2A9E-BA4D-22F3-07B7-D8901240AD31}"/>
              </a:ext>
            </a:extLst>
          </p:cNvPr>
          <p:cNvPicPr>
            <a:picLocks noChangeAspect="1"/>
          </p:cNvPicPr>
          <p:nvPr/>
        </p:nvPicPr>
        <p:blipFill>
          <a:blip r:embed="rId9"/>
          <a:stretch>
            <a:fillRect/>
          </a:stretch>
        </p:blipFill>
        <p:spPr>
          <a:xfrm>
            <a:off x="4106769" y="0"/>
            <a:ext cx="5249805" cy="5143500"/>
          </a:xfrm>
          <a:prstGeom prst="rect">
            <a:avLst/>
          </a:prstGeom>
        </p:spPr>
      </p:pic>
    </p:spTree>
    <p:extLst>
      <p:ext uri="{BB962C8B-B14F-4D97-AF65-F5344CB8AC3E}">
        <p14:creationId xmlns:p14="http://schemas.microsoft.com/office/powerpoint/2010/main" val="1473158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5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SWOT Analysis</a:t>
            </a:r>
            <a:endParaRPr/>
          </a:p>
        </p:txBody>
      </p:sp>
      <p:pic>
        <p:nvPicPr>
          <p:cNvPr id="2397" name="Google Shape;2397;p51"/>
          <p:cNvPicPr preferRelativeResize="0"/>
          <p:nvPr/>
        </p:nvPicPr>
        <p:blipFill>
          <a:blip r:embed="rId3">
            <a:alphaModFix amt="52000"/>
          </a:blip>
          <a:stretch>
            <a:fillRect/>
          </a:stretch>
        </p:blipFill>
        <p:spPr>
          <a:xfrm rot="-531200" flipH="1">
            <a:off x="4979153" y="1307574"/>
            <a:ext cx="2616201" cy="712650"/>
          </a:xfrm>
          <a:prstGeom prst="rect">
            <a:avLst/>
          </a:prstGeom>
          <a:noFill/>
          <a:ln>
            <a:noFill/>
          </a:ln>
        </p:spPr>
      </p:pic>
      <p:pic>
        <p:nvPicPr>
          <p:cNvPr id="2398" name="Google Shape;2398;p51"/>
          <p:cNvPicPr preferRelativeResize="0"/>
          <p:nvPr/>
        </p:nvPicPr>
        <p:blipFill>
          <a:blip r:embed="rId4">
            <a:alphaModFix amt="52000"/>
          </a:blip>
          <a:stretch>
            <a:fillRect/>
          </a:stretch>
        </p:blipFill>
        <p:spPr>
          <a:xfrm rot="-531200" flipH="1">
            <a:off x="1560510" y="1307574"/>
            <a:ext cx="2616201" cy="712650"/>
          </a:xfrm>
          <a:prstGeom prst="rect">
            <a:avLst/>
          </a:prstGeom>
          <a:noFill/>
          <a:ln>
            <a:noFill/>
          </a:ln>
        </p:spPr>
      </p:pic>
      <p:pic>
        <p:nvPicPr>
          <p:cNvPr id="2399" name="Google Shape;2399;p51"/>
          <p:cNvPicPr preferRelativeResize="0"/>
          <p:nvPr/>
        </p:nvPicPr>
        <p:blipFill>
          <a:blip r:embed="rId5">
            <a:alphaModFix amt="52000"/>
          </a:blip>
          <a:stretch>
            <a:fillRect/>
          </a:stretch>
        </p:blipFill>
        <p:spPr>
          <a:xfrm rot="-531200" flipH="1">
            <a:off x="1560510" y="2911932"/>
            <a:ext cx="2616201" cy="712650"/>
          </a:xfrm>
          <a:prstGeom prst="rect">
            <a:avLst/>
          </a:prstGeom>
          <a:noFill/>
          <a:ln>
            <a:noFill/>
          </a:ln>
        </p:spPr>
      </p:pic>
      <p:pic>
        <p:nvPicPr>
          <p:cNvPr id="2400" name="Google Shape;2400;p51"/>
          <p:cNvPicPr preferRelativeResize="0"/>
          <p:nvPr/>
        </p:nvPicPr>
        <p:blipFill>
          <a:blip r:embed="rId6">
            <a:alphaModFix amt="52000"/>
          </a:blip>
          <a:stretch>
            <a:fillRect/>
          </a:stretch>
        </p:blipFill>
        <p:spPr>
          <a:xfrm rot="-460491" flipH="1">
            <a:off x="4975767" y="2911932"/>
            <a:ext cx="2616199" cy="712650"/>
          </a:xfrm>
          <a:prstGeom prst="rect">
            <a:avLst/>
          </a:prstGeom>
          <a:noFill/>
          <a:ln>
            <a:noFill/>
          </a:ln>
        </p:spPr>
      </p:pic>
      <p:sp>
        <p:nvSpPr>
          <p:cNvPr id="2401" name="Google Shape;2401;p5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Strengths</a:t>
            </a:r>
            <a:endParaRPr/>
          </a:p>
        </p:txBody>
      </p:sp>
      <p:sp>
        <p:nvSpPr>
          <p:cNvPr id="2402" name="Google Shape;2402;p5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 It is named after a Roman goddess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403" name="Google Shape;2403;p5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Weaknesses</a:t>
            </a:r>
            <a:endParaRPr/>
          </a:p>
        </p:txBody>
      </p:sp>
      <p:sp>
        <p:nvSpPr>
          <p:cNvPr id="2404" name="Google Shape;2404;p5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Mercury is the smallest and innermost planet in the entire Solar System</a:t>
            </a:r>
            <a:endParaRPr/>
          </a:p>
        </p:txBody>
      </p:sp>
      <p:sp>
        <p:nvSpPr>
          <p:cNvPr id="2405" name="Google Shape;2405;p5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Opportunities</a:t>
            </a:r>
            <a:endParaRPr/>
          </a:p>
        </p:txBody>
      </p:sp>
      <p:sp>
        <p:nvSpPr>
          <p:cNvPr id="2406" name="Google Shape;2406;p51"/>
          <p:cNvSpPr txBox="1">
            <a:spLocks noGrp="1"/>
          </p:cNvSpPr>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Saturn is the sixth planet from the Sun and the second-largest in the Solar System</a:t>
            </a:r>
            <a:endParaRPr/>
          </a:p>
        </p:txBody>
      </p:sp>
      <p:sp>
        <p:nvSpPr>
          <p:cNvPr id="2407" name="Google Shape;2407;p5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Threats</a:t>
            </a:r>
            <a:endParaRPr/>
          </a:p>
        </p:txBody>
      </p:sp>
      <p:sp>
        <p:nvSpPr>
          <p:cNvPr id="2408" name="Google Shape;2408;p5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Jupiter is the fifth planet from the Sun and the largest in the Solar System</a:t>
            </a:r>
            <a:endParaRPr/>
          </a:p>
        </p:txBody>
      </p:sp>
      <p:grpSp>
        <p:nvGrpSpPr>
          <p:cNvPr id="2409" name="Google Shape;2409;p51"/>
          <p:cNvGrpSpPr/>
          <p:nvPr/>
        </p:nvGrpSpPr>
        <p:grpSpPr>
          <a:xfrm>
            <a:off x="992746" y="1449412"/>
            <a:ext cx="343825" cy="428975"/>
            <a:chOff x="1541450" y="2026250"/>
            <a:chExt cx="343825" cy="428975"/>
          </a:xfrm>
        </p:grpSpPr>
        <p:sp>
          <p:nvSpPr>
            <p:cNvPr id="2410" name="Google Shape;2410;p51"/>
            <p:cNvSpPr/>
            <p:nvPr/>
          </p:nvSpPr>
          <p:spPr>
            <a:xfrm>
              <a:off x="1541450" y="2026250"/>
              <a:ext cx="343825" cy="428975"/>
            </a:xfrm>
            <a:custGeom>
              <a:avLst/>
              <a:gdLst/>
              <a:ahLst/>
              <a:cxnLst/>
              <a:rect l="l" t="t" r="r" b="b"/>
              <a:pathLst>
                <a:path w="13753" h="17159" extrusionOk="0">
                  <a:moveTo>
                    <a:pt x="3642" y="12373"/>
                  </a:moveTo>
                  <a:lnTo>
                    <a:pt x="3672" y="12388"/>
                  </a:lnTo>
                  <a:lnTo>
                    <a:pt x="4921" y="13637"/>
                  </a:lnTo>
                  <a:cubicBezTo>
                    <a:pt x="4966" y="13682"/>
                    <a:pt x="5041" y="13697"/>
                    <a:pt x="5101" y="13697"/>
                  </a:cubicBezTo>
                  <a:cubicBezTo>
                    <a:pt x="5109" y="13705"/>
                    <a:pt x="5120" y="13709"/>
                    <a:pt x="5131" y="13709"/>
                  </a:cubicBezTo>
                  <a:cubicBezTo>
                    <a:pt x="5143" y="13709"/>
                    <a:pt x="5154" y="13705"/>
                    <a:pt x="5161" y="13697"/>
                  </a:cubicBezTo>
                  <a:lnTo>
                    <a:pt x="6079" y="13457"/>
                  </a:lnTo>
                  <a:lnTo>
                    <a:pt x="6079" y="13457"/>
                  </a:lnTo>
                  <a:lnTo>
                    <a:pt x="5282" y="16406"/>
                  </a:lnTo>
                  <a:lnTo>
                    <a:pt x="4334" y="15368"/>
                  </a:lnTo>
                  <a:cubicBezTo>
                    <a:pt x="4289" y="15312"/>
                    <a:pt x="4220" y="15281"/>
                    <a:pt x="4150" y="15281"/>
                  </a:cubicBezTo>
                  <a:cubicBezTo>
                    <a:pt x="4126" y="15281"/>
                    <a:pt x="4101" y="15285"/>
                    <a:pt x="4078" y="15292"/>
                  </a:cubicBezTo>
                  <a:lnTo>
                    <a:pt x="2739" y="15714"/>
                  </a:lnTo>
                  <a:lnTo>
                    <a:pt x="2739" y="15714"/>
                  </a:lnTo>
                  <a:lnTo>
                    <a:pt x="3642" y="12373"/>
                  </a:lnTo>
                  <a:close/>
                  <a:moveTo>
                    <a:pt x="8625" y="0"/>
                  </a:moveTo>
                  <a:cubicBezTo>
                    <a:pt x="8604" y="0"/>
                    <a:pt x="8583" y="2"/>
                    <a:pt x="8562" y="6"/>
                  </a:cubicBezTo>
                  <a:lnTo>
                    <a:pt x="6862" y="472"/>
                  </a:lnTo>
                  <a:lnTo>
                    <a:pt x="5146" y="6"/>
                  </a:lnTo>
                  <a:cubicBezTo>
                    <a:pt x="5129" y="2"/>
                    <a:pt x="5111" y="1"/>
                    <a:pt x="5092" y="1"/>
                  </a:cubicBezTo>
                  <a:cubicBezTo>
                    <a:pt x="5026" y="1"/>
                    <a:pt x="4952" y="23"/>
                    <a:pt x="4906" y="81"/>
                  </a:cubicBezTo>
                  <a:lnTo>
                    <a:pt x="3657" y="1330"/>
                  </a:lnTo>
                  <a:lnTo>
                    <a:pt x="1957" y="1781"/>
                  </a:lnTo>
                  <a:cubicBezTo>
                    <a:pt x="1881" y="1811"/>
                    <a:pt x="1806" y="1871"/>
                    <a:pt x="1776" y="1962"/>
                  </a:cubicBezTo>
                  <a:lnTo>
                    <a:pt x="1325" y="3662"/>
                  </a:lnTo>
                  <a:lnTo>
                    <a:pt x="76" y="4911"/>
                  </a:lnTo>
                  <a:cubicBezTo>
                    <a:pt x="16" y="4971"/>
                    <a:pt x="1" y="5061"/>
                    <a:pt x="16" y="5151"/>
                  </a:cubicBezTo>
                  <a:lnTo>
                    <a:pt x="467" y="6852"/>
                  </a:lnTo>
                  <a:lnTo>
                    <a:pt x="196" y="7920"/>
                  </a:lnTo>
                  <a:cubicBezTo>
                    <a:pt x="143" y="8108"/>
                    <a:pt x="291" y="8232"/>
                    <a:pt x="439" y="8232"/>
                  </a:cubicBezTo>
                  <a:cubicBezTo>
                    <a:pt x="540" y="8232"/>
                    <a:pt x="641" y="8174"/>
                    <a:pt x="678" y="8040"/>
                  </a:cubicBezTo>
                  <a:lnTo>
                    <a:pt x="979" y="6912"/>
                  </a:lnTo>
                  <a:cubicBezTo>
                    <a:pt x="994" y="6867"/>
                    <a:pt x="994" y="6822"/>
                    <a:pt x="979" y="6791"/>
                  </a:cubicBezTo>
                  <a:lnTo>
                    <a:pt x="542" y="5151"/>
                  </a:lnTo>
                  <a:lnTo>
                    <a:pt x="1731" y="3963"/>
                  </a:lnTo>
                  <a:cubicBezTo>
                    <a:pt x="1761" y="3933"/>
                    <a:pt x="1791" y="3888"/>
                    <a:pt x="1791" y="3858"/>
                  </a:cubicBezTo>
                  <a:lnTo>
                    <a:pt x="2228" y="2218"/>
                  </a:lnTo>
                  <a:lnTo>
                    <a:pt x="3852" y="1781"/>
                  </a:lnTo>
                  <a:cubicBezTo>
                    <a:pt x="3898" y="1766"/>
                    <a:pt x="3943" y="1751"/>
                    <a:pt x="3973" y="1721"/>
                  </a:cubicBezTo>
                  <a:lnTo>
                    <a:pt x="5161" y="532"/>
                  </a:lnTo>
                  <a:lnTo>
                    <a:pt x="6786" y="954"/>
                  </a:lnTo>
                  <a:cubicBezTo>
                    <a:pt x="6809" y="961"/>
                    <a:pt x="6832" y="965"/>
                    <a:pt x="6854" y="965"/>
                  </a:cubicBezTo>
                  <a:cubicBezTo>
                    <a:pt x="6877" y="965"/>
                    <a:pt x="6899" y="961"/>
                    <a:pt x="6922" y="954"/>
                  </a:cubicBezTo>
                  <a:lnTo>
                    <a:pt x="8547" y="517"/>
                  </a:lnTo>
                  <a:lnTo>
                    <a:pt x="9735" y="1706"/>
                  </a:lnTo>
                  <a:cubicBezTo>
                    <a:pt x="9781" y="1751"/>
                    <a:pt x="9811" y="1766"/>
                    <a:pt x="9856" y="1781"/>
                  </a:cubicBezTo>
                  <a:lnTo>
                    <a:pt x="11481" y="2218"/>
                  </a:lnTo>
                  <a:lnTo>
                    <a:pt x="11917" y="3842"/>
                  </a:lnTo>
                  <a:cubicBezTo>
                    <a:pt x="11932" y="3888"/>
                    <a:pt x="11947" y="3918"/>
                    <a:pt x="11992" y="3948"/>
                  </a:cubicBezTo>
                  <a:lnTo>
                    <a:pt x="13181" y="5151"/>
                  </a:lnTo>
                  <a:lnTo>
                    <a:pt x="12760" y="6776"/>
                  </a:lnTo>
                  <a:cubicBezTo>
                    <a:pt x="12745" y="6822"/>
                    <a:pt x="12745" y="6867"/>
                    <a:pt x="12760" y="6912"/>
                  </a:cubicBezTo>
                  <a:lnTo>
                    <a:pt x="13196" y="8537"/>
                  </a:lnTo>
                  <a:lnTo>
                    <a:pt x="12007" y="9725"/>
                  </a:lnTo>
                  <a:cubicBezTo>
                    <a:pt x="11962" y="9755"/>
                    <a:pt x="11947" y="9801"/>
                    <a:pt x="11932" y="9846"/>
                  </a:cubicBezTo>
                  <a:lnTo>
                    <a:pt x="11496" y="11471"/>
                  </a:lnTo>
                  <a:lnTo>
                    <a:pt x="9856" y="11907"/>
                  </a:lnTo>
                  <a:cubicBezTo>
                    <a:pt x="9826" y="11922"/>
                    <a:pt x="9781" y="11937"/>
                    <a:pt x="9750" y="11982"/>
                  </a:cubicBezTo>
                  <a:lnTo>
                    <a:pt x="8562" y="13171"/>
                  </a:lnTo>
                  <a:lnTo>
                    <a:pt x="6922" y="12735"/>
                  </a:lnTo>
                  <a:cubicBezTo>
                    <a:pt x="6899" y="12727"/>
                    <a:pt x="6877" y="12723"/>
                    <a:pt x="6854" y="12723"/>
                  </a:cubicBezTo>
                  <a:cubicBezTo>
                    <a:pt x="6832" y="12723"/>
                    <a:pt x="6809" y="12727"/>
                    <a:pt x="6786" y="12735"/>
                  </a:cubicBezTo>
                  <a:lnTo>
                    <a:pt x="5161" y="13171"/>
                  </a:lnTo>
                  <a:lnTo>
                    <a:pt x="3973" y="11982"/>
                  </a:lnTo>
                  <a:cubicBezTo>
                    <a:pt x="3943" y="11952"/>
                    <a:pt x="3898" y="11922"/>
                    <a:pt x="3852" y="11922"/>
                  </a:cubicBezTo>
                  <a:lnTo>
                    <a:pt x="3521" y="11832"/>
                  </a:lnTo>
                  <a:lnTo>
                    <a:pt x="2228" y="11486"/>
                  </a:lnTo>
                  <a:lnTo>
                    <a:pt x="1791" y="9846"/>
                  </a:lnTo>
                  <a:cubicBezTo>
                    <a:pt x="1776" y="9816"/>
                    <a:pt x="1761" y="9771"/>
                    <a:pt x="1731" y="9740"/>
                  </a:cubicBezTo>
                  <a:lnTo>
                    <a:pt x="888" y="8898"/>
                  </a:lnTo>
                  <a:cubicBezTo>
                    <a:pt x="832" y="8842"/>
                    <a:pt x="770" y="8818"/>
                    <a:pt x="710" y="8818"/>
                  </a:cubicBezTo>
                  <a:cubicBezTo>
                    <a:pt x="512" y="8818"/>
                    <a:pt x="343" y="9074"/>
                    <a:pt x="527" y="9259"/>
                  </a:cubicBezTo>
                  <a:lnTo>
                    <a:pt x="1325" y="10056"/>
                  </a:lnTo>
                  <a:lnTo>
                    <a:pt x="1791" y="11757"/>
                  </a:lnTo>
                  <a:cubicBezTo>
                    <a:pt x="1806" y="11847"/>
                    <a:pt x="1881" y="11907"/>
                    <a:pt x="1972" y="11937"/>
                  </a:cubicBezTo>
                  <a:lnTo>
                    <a:pt x="3160" y="12253"/>
                  </a:lnTo>
                  <a:lnTo>
                    <a:pt x="2137" y="16030"/>
                  </a:lnTo>
                  <a:cubicBezTo>
                    <a:pt x="2099" y="16197"/>
                    <a:pt x="2226" y="16343"/>
                    <a:pt x="2377" y="16343"/>
                  </a:cubicBezTo>
                  <a:cubicBezTo>
                    <a:pt x="2402" y="16343"/>
                    <a:pt x="2428" y="16339"/>
                    <a:pt x="2453" y="16330"/>
                  </a:cubicBezTo>
                  <a:lnTo>
                    <a:pt x="4078" y="15819"/>
                  </a:lnTo>
                  <a:lnTo>
                    <a:pt x="5222" y="17083"/>
                  </a:lnTo>
                  <a:cubicBezTo>
                    <a:pt x="5267" y="17128"/>
                    <a:pt x="5342" y="17158"/>
                    <a:pt x="5417" y="17158"/>
                  </a:cubicBezTo>
                  <a:lnTo>
                    <a:pt x="5477" y="17158"/>
                  </a:lnTo>
                  <a:cubicBezTo>
                    <a:pt x="5568" y="17143"/>
                    <a:pt x="5628" y="17068"/>
                    <a:pt x="5658" y="16977"/>
                  </a:cubicBezTo>
                  <a:lnTo>
                    <a:pt x="6636" y="13306"/>
                  </a:lnTo>
                  <a:lnTo>
                    <a:pt x="6877" y="13246"/>
                  </a:lnTo>
                  <a:lnTo>
                    <a:pt x="7102" y="13306"/>
                  </a:lnTo>
                  <a:lnTo>
                    <a:pt x="8080" y="16977"/>
                  </a:lnTo>
                  <a:cubicBezTo>
                    <a:pt x="8110" y="17068"/>
                    <a:pt x="8171" y="17143"/>
                    <a:pt x="8276" y="17158"/>
                  </a:cubicBezTo>
                  <a:lnTo>
                    <a:pt x="8321" y="17158"/>
                  </a:lnTo>
                  <a:cubicBezTo>
                    <a:pt x="8396" y="17158"/>
                    <a:pt x="8472" y="17128"/>
                    <a:pt x="8517" y="17083"/>
                  </a:cubicBezTo>
                  <a:lnTo>
                    <a:pt x="9660" y="15819"/>
                  </a:lnTo>
                  <a:lnTo>
                    <a:pt x="11285" y="16330"/>
                  </a:lnTo>
                  <a:cubicBezTo>
                    <a:pt x="11310" y="16341"/>
                    <a:pt x="11339" y="16346"/>
                    <a:pt x="11368" y="16346"/>
                  </a:cubicBezTo>
                  <a:cubicBezTo>
                    <a:pt x="11426" y="16346"/>
                    <a:pt x="11486" y="16325"/>
                    <a:pt x="11526" y="16285"/>
                  </a:cubicBezTo>
                  <a:cubicBezTo>
                    <a:pt x="11601" y="16210"/>
                    <a:pt x="11616" y="16120"/>
                    <a:pt x="11601" y="16030"/>
                  </a:cubicBezTo>
                  <a:lnTo>
                    <a:pt x="11195" y="14510"/>
                  </a:lnTo>
                  <a:cubicBezTo>
                    <a:pt x="11164" y="14364"/>
                    <a:pt x="11058" y="14302"/>
                    <a:pt x="10950" y="14302"/>
                  </a:cubicBezTo>
                  <a:cubicBezTo>
                    <a:pt x="10790" y="14302"/>
                    <a:pt x="10626" y="14439"/>
                    <a:pt x="10698" y="14645"/>
                  </a:cubicBezTo>
                  <a:lnTo>
                    <a:pt x="10999" y="15714"/>
                  </a:lnTo>
                  <a:lnTo>
                    <a:pt x="9660" y="15292"/>
                  </a:lnTo>
                  <a:cubicBezTo>
                    <a:pt x="9637" y="15285"/>
                    <a:pt x="9612" y="15281"/>
                    <a:pt x="9588" y="15281"/>
                  </a:cubicBezTo>
                  <a:cubicBezTo>
                    <a:pt x="9518" y="15281"/>
                    <a:pt x="9449" y="15312"/>
                    <a:pt x="9404" y="15368"/>
                  </a:cubicBezTo>
                  <a:lnTo>
                    <a:pt x="8456" y="16406"/>
                  </a:lnTo>
                  <a:lnTo>
                    <a:pt x="7659" y="13442"/>
                  </a:lnTo>
                  <a:lnTo>
                    <a:pt x="8592" y="13697"/>
                  </a:lnTo>
                  <a:cubicBezTo>
                    <a:pt x="8607" y="13700"/>
                    <a:pt x="8623" y="13701"/>
                    <a:pt x="8638" y="13701"/>
                  </a:cubicBezTo>
                  <a:cubicBezTo>
                    <a:pt x="8712" y="13701"/>
                    <a:pt x="8783" y="13672"/>
                    <a:pt x="8833" y="13622"/>
                  </a:cubicBezTo>
                  <a:lnTo>
                    <a:pt x="10081" y="12373"/>
                  </a:lnTo>
                  <a:lnTo>
                    <a:pt x="10096" y="12373"/>
                  </a:lnTo>
                  <a:lnTo>
                    <a:pt x="10412" y="13547"/>
                  </a:lnTo>
                  <a:cubicBezTo>
                    <a:pt x="10443" y="13667"/>
                    <a:pt x="10548" y="13743"/>
                    <a:pt x="10653" y="13743"/>
                  </a:cubicBezTo>
                  <a:lnTo>
                    <a:pt x="10728" y="13743"/>
                  </a:lnTo>
                  <a:cubicBezTo>
                    <a:pt x="10864" y="13697"/>
                    <a:pt x="10939" y="13562"/>
                    <a:pt x="10894" y="13427"/>
                  </a:cubicBezTo>
                  <a:lnTo>
                    <a:pt x="10593" y="12253"/>
                  </a:lnTo>
                  <a:lnTo>
                    <a:pt x="11782" y="11937"/>
                  </a:lnTo>
                  <a:cubicBezTo>
                    <a:pt x="11872" y="11907"/>
                    <a:pt x="11932" y="11847"/>
                    <a:pt x="11962" y="11757"/>
                  </a:cubicBezTo>
                  <a:lnTo>
                    <a:pt x="12414" y="10056"/>
                  </a:lnTo>
                  <a:lnTo>
                    <a:pt x="13662" y="8808"/>
                  </a:lnTo>
                  <a:cubicBezTo>
                    <a:pt x="13723" y="8747"/>
                    <a:pt x="13753" y="8657"/>
                    <a:pt x="13723" y="8567"/>
                  </a:cubicBezTo>
                  <a:lnTo>
                    <a:pt x="13707" y="8552"/>
                  </a:lnTo>
                  <a:lnTo>
                    <a:pt x="13241" y="6852"/>
                  </a:lnTo>
                  <a:lnTo>
                    <a:pt x="13707" y="5136"/>
                  </a:lnTo>
                  <a:cubicBezTo>
                    <a:pt x="13723" y="5061"/>
                    <a:pt x="13707" y="4956"/>
                    <a:pt x="13632" y="4896"/>
                  </a:cubicBezTo>
                  <a:lnTo>
                    <a:pt x="12383" y="3647"/>
                  </a:lnTo>
                  <a:lnTo>
                    <a:pt x="11932" y="1947"/>
                  </a:lnTo>
                  <a:cubicBezTo>
                    <a:pt x="11902" y="1871"/>
                    <a:pt x="11842" y="1796"/>
                    <a:pt x="11752" y="1766"/>
                  </a:cubicBezTo>
                  <a:lnTo>
                    <a:pt x="10051" y="1315"/>
                  </a:lnTo>
                  <a:lnTo>
                    <a:pt x="8803" y="66"/>
                  </a:lnTo>
                  <a:cubicBezTo>
                    <a:pt x="8757" y="20"/>
                    <a:pt x="8693" y="0"/>
                    <a:pt x="8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1"/>
            <p:cNvSpPr/>
            <p:nvPr/>
          </p:nvSpPr>
          <p:spPr>
            <a:xfrm>
              <a:off x="1581325" y="2065875"/>
              <a:ext cx="279500" cy="262875"/>
            </a:xfrm>
            <a:custGeom>
              <a:avLst/>
              <a:gdLst/>
              <a:ahLst/>
              <a:cxnLst/>
              <a:rect l="l" t="t" r="r" b="b"/>
              <a:pathLst>
                <a:path w="11180" h="10515" extrusionOk="0">
                  <a:moveTo>
                    <a:pt x="5793" y="1731"/>
                  </a:moveTo>
                  <a:cubicBezTo>
                    <a:pt x="5883" y="1731"/>
                    <a:pt x="5959" y="1791"/>
                    <a:pt x="5989" y="1866"/>
                  </a:cubicBezTo>
                  <a:cubicBezTo>
                    <a:pt x="6230" y="2694"/>
                    <a:pt x="6230" y="3386"/>
                    <a:pt x="5974" y="4048"/>
                  </a:cubicBezTo>
                  <a:cubicBezTo>
                    <a:pt x="5944" y="4123"/>
                    <a:pt x="5959" y="4213"/>
                    <a:pt x="6004" y="4274"/>
                  </a:cubicBezTo>
                  <a:cubicBezTo>
                    <a:pt x="6049" y="4349"/>
                    <a:pt x="6124" y="4394"/>
                    <a:pt x="6215" y="4394"/>
                  </a:cubicBezTo>
                  <a:lnTo>
                    <a:pt x="8095" y="4394"/>
                  </a:lnTo>
                  <a:cubicBezTo>
                    <a:pt x="8100" y="4394"/>
                    <a:pt x="8105" y="4394"/>
                    <a:pt x="8110" y="4394"/>
                  </a:cubicBezTo>
                  <a:cubicBezTo>
                    <a:pt x="8441" y="4394"/>
                    <a:pt x="8436" y="4906"/>
                    <a:pt x="8095" y="4921"/>
                  </a:cubicBezTo>
                  <a:lnTo>
                    <a:pt x="7448" y="4921"/>
                  </a:lnTo>
                  <a:cubicBezTo>
                    <a:pt x="7435" y="4919"/>
                    <a:pt x="7421" y="4918"/>
                    <a:pt x="7409" y="4918"/>
                  </a:cubicBezTo>
                  <a:cubicBezTo>
                    <a:pt x="7096" y="4918"/>
                    <a:pt x="7100" y="5418"/>
                    <a:pt x="7421" y="5418"/>
                  </a:cubicBezTo>
                  <a:cubicBezTo>
                    <a:pt x="7430" y="5418"/>
                    <a:pt x="7439" y="5418"/>
                    <a:pt x="7448" y="5417"/>
                  </a:cubicBezTo>
                  <a:lnTo>
                    <a:pt x="7915" y="5417"/>
                  </a:lnTo>
                  <a:cubicBezTo>
                    <a:pt x="8261" y="5417"/>
                    <a:pt x="8261" y="5944"/>
                    <a:pt x="7915" y="5944"/>
                  </a:cubicBezTo>
                  <a:lnTo>
                    <a:pt x="7448" y="5944"/>
                  </a:lnTo>
                  <a:cubicBezTo>
                    <a:pt x="7439" y="5943"/>
                    <a:pt x="7429" y="5943"/>
                    <a:pt x="7420" y="5943"/>
                  </a:cubicBezTo>
                  <a:cubicBezTo>
                    <a:pt x="7096" y="5943"/>
                    <a:pt x="7096" y="6441"/>
                    <a:pt x="7420" y="6441"/>
                  </a:cubicBezTo>
                  <a:cubicBezTo>
                    <a:pt x="7429" y="6441"/>
                    <a:pt x="7439" y="6441"/>
                    <a:pt x="7448" y="6440"/>
                  </a:cubicBezTo>
                  <a:lnTo>
                    <a:pt x="7749" y="6440"/>
                  </a:lnTo>
                  <a:cubicBezTo>
                    <a:pt x="8095" y="6440"/>
                    <a:pt x="8095" y="6967"/>
                    <a:pt x="7749" y="6967"/>
                  </a:cubicBezTo>
                  <a:lnTo>
                    <a:pt x="7283" y="6967"/>
                  </a:lnTo>
                  <a:cubicBezTo>
                    <a:pt x="7273" y="6966"/>
                    <a:pt x="7264" y="6966"/>
                    <a:pt x="7256" y="6966"/>
                  </a:cubicBezTo>
                  <a:cubicBezTo>
                    <a:pt x="6931" y="6966"/>
                    <a:pt x="6931" y="7480"/>
                    <a:pt x="7256" y="7480"/>
                  </a:cubicBezTo>
                  <a:cubicBezTo>
                    <a:pt x="7264" y="7480"/>
                    <a:pt x="7273" y="7479"/>
                    <a:pt x="7283" y="7478"/>
                  </a:cubicBezTo>
                  <a:lnTo>
                    <a:pt x="7539" y="7478"/>
                  </a:lnTo>
                  <a:cubicBezTo>
                    <a:pt x="7885" y="7478"/>
                    <a:pt x="7885" y="8005"/>
                    <a:pt x="7539" y="8005"/>
                  </a:cubicBezTo>
                  <a:lnTo>
                    <a:pt x="4785" y="8005"/>
                  </a:lnTo>
                  <a:cubicBezTo>
                    <a:pt x="4695" y="8005"/>
                    <a:pt x="4620" y="7975"/>
                    <a:pt x="4544" y="7915"/>
                  </a:cubicBezTo>
                  <a:cubicBezTo>
                    <a:pt x="4289" y="7734"/>
                    <a:pt x="3988" y="7614"/>
                    <a:pt x="3672" y="7599"/>
                  </a:cubicBezTo>
                  <a:lnTo>
                    <a:pt x="3672" y="4650"/>
                  </a:lnTo>
                  <a:cubicBezTo>
                    <a:pt x="3912" y="4409"/>
                    <a:pt x="4168" y="4183"/>
                    <a:pt x="4454" y="3988"/>
                  </a:cubicBezTo>
                  <a:cubicBezTo>
                    <a:pt x="5071" y="3536"/>
                    <a:pt x="5658" y="3100"/>
                    <a:pt x="5598" y="1942"/>
                  </a:cubicBezTo>
                  <a:cubicBezTo>
                    <a:pt x="5583" y="1881"/>
                    <a:pt x="5613" y="1836"/>
                    <a:pt x="5643" y="1791"/>
                  </a:cubicBezTo>
                  <a:cubicBezTo>
                    <a:pt x="5688" y="1746"/>
                    <a:pt x="5733" y="1731"/>
                    <a:pt x="5793" y="1731"/>
                  </a:cubicBezTo>
                  <a:close/>
                  <a:moveTo>
                    <a:pt x="3175" y="4213"/>
                  </a:moveTo>
                  <a:lnTo>
                    <a:pt x="3175" y="4620"/>
                  </a:lnTo>
                  <a:lnTo>
                    <a:pt x="3175" y="7885"/>
                  </a:lnTo>
                  <a:lnTo>
                    <a:pt x="3175" y="8140"/>
                  </a:lnTo>
                  <a:lnTo>
                    <a:pt x="1460" y="8140"/>
                  </a:lnTo>
                  <a:cubicBezTo>
                    <a:pt x="828" y="7313"/>
                    <a:pt x="497" y="6305"/>
                    <a:pt x="497" y="5267"/>
                  </a:cubicBezTo>
                  <a:cubicBezTo>
                    <a:pt x="497" y="4906"/>
                    <a:pt x="542" y="4559"/>
                    <a:pt x="617" y="4213"/>
                  </a:cubicBezTo>
                  <a:close/>
                  <a:moveTo>
                    <a:pt x="5267" y="1"/>
                  </a:moveTo>
                  <a:cubicBezTo>
                    <a:pt x="2889" y="1"/>
                    <a:pt x="813" y="1595"/>
                    <a:pt x="181" y="3897"/>
                  </a:cubicBezTo>
                  <a:cubicBezTo>
                    <a:pt x="76" y="4334"/>
                    <a:pt x="16" y="4800"/>
                    <a:pt x="16" y="5252"/>
                  </a:cubicBezTo>
                  <a:cubicBezTo>
                    <a:pt x="1" y="6455"/>
                    <a:pt x="407" y="7599"/>
                    <a:pt x="1159" y="8532"/>
                  </a:cubicBezTo>
                  <a:cubicBezTo>
                    <a:pt x="2204" y="9843"/>
                    <a:pt x="3736" y="10515"/>
                    <a:pt x="5277" y="10515"/>
                  </a:cubicBezTo>
                  <a:cubicBezTo>
                    <a:pt x="6598" y="10515"/>
                    <a:pt x="7925" y="10020"/>
                    <a:pt x="8953" y="9013"/>
                  </a:cubicBezTo>
                  <a:cubicBezTo>
                    <a:pt x="11180" y="6831"/>
                    <a:pt x="11029" y="3190"/>
                    <a:pt x="8637" y="1204"/>
                  </a:cubicBezTo>
                  <a:cubicBezTo>
                    <a:pt x="8585" y="1165"/>
                    <a:pt x="8532" y="1148"/>
                    <a:pt x="8482" y="1148"/>
                  </a:cubicBezTo>
                  <a:cubicBezTo>
                    <a:pt x="8282" y="1148"/>
                    <a:pt x="8129" y="1412"/>
                    <a:pt x="8321" y="1580"/>
                  </a:cubicBezTo>
                  <a:cubicBezTo>
                    <a:pt x="10397" y="3326"/>
                    <a:pt x="10623" y="6455"/>
                    <a:pt x="8787" y="8456"/>
                  </a:cubicBezTo>
                  <a:cubicBezTo>
                    <a:pt x="7849" y="9495"/>
                    <a:pt x="6564" y="10019"/>
                    <a:pt x="5274" y="10019"/>
                  </a:cubicBezTo>
                  <a:cubicBezTo>
                    <a:pt x="4061" y="10019"/>
                    <a:pt x="2845" y="9555"/>
                    <a:pt x="1911" y="8622"/>
                  </a:cubicBezTo>
                  <a:lnTo>
                    <a:pt x="3431" y="8622"/>
                  </a:lnTo>
                  <a:cubicBezTo>
                    <a:pt x="3566" y="8622"/>
                    <a:pt x="3687" y="8517"/>
                    <a:pt x="3687" y="8381"/>
                  </a:cubicBezTo>
                  <a:lnTo>
                    <a:pt x="3687" y="8095"/>
                  </a:lnTo>
                  <a:cubicBezTo>
                    <a:pt x="3882" y="8110"/>
                    <a:pt x="4078" y="8186"/>
                    <a:pt x="4244" y="8306"/>
                  </a:cubicBezTo>
                  <a:cubicBezTo>
                    <a:pt x="4394" y="8426"/>
                    <a:pt x="4590" y="8486"/>
                    <a:pt x="4785" y="8501"/>
                  </a:cubicBezTo>
                  <a:lnTo>
                    <a:pt x="7539" y="8501"/>
                  </a:lnTo>
                  <a:cubicBezTo>
                    <a:pt x="8140" y="8486"/>
                    <a:pt x="8501" y="7839"/>
                    <a:pt x="8201" y="7328"/>
                  </a:cubicBezTo>
                  <a:cubicBezTo>
                    <a:pt x="8532" y="7087"/>
                    <a:pt x="8607" y="6621"/>
                    <a:pt x="8381" y="6275"/>
                  </a:cubicBezTo>
                  <a:cubicBezTo>
                    <a:pt x="8577" y="6139"/>
                    <a:pt x="8682" y="5914"/>
                    <a:pt x="8682" y="5673"/>
                  </a:cubicBezTo>
                  <a:cubicBezTo>
                    <a:pt x="8682" y="5522"/>
                    <a:pt x="8637" y="5372"/>
                    <a:pt x="8562" y="5252"/>
                  </a:cubicBezTo>
                  <a:cubicBezTo>
                    <a:pt x="9133" y="4800"/>
                    <a:pt x="8817" y="3882"/>
                    <a:pt x="8095" y="3882"/>
                  </a:cubicBezTo>
                  <a:lnTo>
                    <a:pt x="6561" y="3882"/>
                  </a:lnTo>
                  <a:cubicBezTo>
                    <a:pt x="6741" y="3160"/>
                    <a:pt x="6711" y="2408"/>
                    <a:pt x="6470" y="1716"/>
                  </a:cubicBezTo>
                  <a:cubicBezTo>
                    <a:pt x="6380" y="1415"/>
                    <a:pt x="6094" y="1219"/>
                    <a:pt x="5793" y="1219"/>
                  </a:cubicBezTo>
                  <a:cubicBezTo>
                    <a:pt x="5387" y="1219"/>
                    <a:pt x="5056" y="1565"/>
                    <a:pt x="5086" y="1972"/>
                  </a:cubicBezTo>
                  <a:cubicBezTo>
                    <a:pt x="5131" y="2859"/>
                    <a:pt x="4740" y="3145"/>
                    <a:pt x="4138" y="3597"/>
                  </a:cubicBezTo>
                  <a:cubicBezTo>
                    <a:pt x="3988" y="3702"/>
                    <a:pt x="3837" y="3822"/>
                    <a:pt x="3672" y="3973"/>
                  </a:cubicBezTo>
                  <a:cubicBezTo>
                    <a:pt x="3672" y="3837"/>
                    <a:pt x="3551" y="3732"/>
                    <a:pt x="3416" y="3732"/>
                  </a:cubicBezTo>
                  <a:lnTo>
                    <a:pt x="753" y="3732"/>
                  </a:lnTo>
                  <a:cubicBezTo>
                    <a:pt x="1415" y="1806"/>
                    <a:pt x="3235" y="512"/>
                    <a:pt x="5267" y="512"/>
                  </a:cubicBezTo>
                  <a:lnTo>
                    <a:pt x="5267" y="497"/>
                  </a:lnTo>
                  <a:cubicBezTo>
                    <a:pt x="5959" y="497"/>
                    <a:pt x="6636" y="648"/>
                    <a:pt x="7268" y="948"/>
                  </a:cubicBezTo>
                  <a:cubicBezTo>
                    <a:pt x="7306" y="966"/>
                    <a:pt x="7343" y="974"/>
                    <a:pt x="7378" y="974"/>
                  </a:cubicBezTo>
                  <a:cubicBezTo>
                    <a:pt x="7614" y="974"/>
                    <a:pt x="7741" y="613"/>
                    <a:pt x="7478" y="482"/>
                  </a:cubicBezTo>
                  <a:cubicBezTo>
                    <a:pt x="6786" y="166"/>
                    <a:pt x="6034" y="1"/>
                    <a:pt x="5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2" name="Google Shape;2412;p51"/>
          <p:cNvGrpSpPr/>
          <p:nvPr/>
        </p:nvGrpSpPr>
        <p:grpSpPr>
          <a:xfrm>
            <a:off x="7716247" y="1449349"/>
            <a:ext cx="441600" cy="429100"/>
            <a:chOff x="231725" y="3046400"/>
            <a:chExt cx="441600" cy="429100"/>
          </a:xfrm>
        </p:grpSpPr>
        <p:sp>
          <p:nvSpPr>
            <p:cNvPr id="2413" name="Google Shape;2413;p51"/>
            <p:cNvSpPr/>
            <p:nvPr/>
          </p:nvSpPr>
          <p:spPr>
            <a:xfrm>
              <a:off x="364875" y="3143350"/>
              <a:ext cx="175675" cy="235300"/>
            </a:xfrm>
            <a:custGeom>
              <a:avLst/>
              <a:gdLst/>
              <a:ahLst/>
              <a:cxnLst/>
              <a:rect l="l" t="t" r="r" b="b"/>
              <a:pathLst>
                <a:path w="7027" h="9412" extrusionOk="0">
                  <a:moveTo>
                    <a:pt x="3515" y="1"/>
                  </a:moveTo>
                  <a:cubicBezTo>
                    <a:pt x="3003" y="1"/>
                    <a:pt x="2481" y="165"/>
                    <a:pt x="2032" y="519"/>
                  </a:cubicBezTo>
                  <a:cubicBezTo>
                    <a:pt x="677" y="1573"/>
                    <a:pt x="843" y="3679"/>
                    <a:pt x="2348" y="4522"/>
                  </a:cubicBezTo>
                  <a:cubicBezTo>
                    <a:pt x="948" y="5018"/>
                    <a:pt x="15" y="6342"/>
                    <a:pt x="15" y="7832"/>
                  </a:cubicBezTo>
                  <a:lnTo>
                    <a:pt x="15" y="8148"/>
                  </a:lnTo>
                  <a:cubicBezTo>
                    <a:pt x="0" y="8223"/>
                    <a:pt x="46" y="8298"/>
                    <a:pt x="121" y="8343"/>
                  </a:cubicBezTo>
                  <a:cubicBezTo>
                    <a:pt x="407" y="8554"/>
                    <a:pt x="708" y="8734"/>
                    <a:pt x="1039" y="8870"/>
                  </a:cubicBezTo>
                  <a:cubicBezTo>
                    <a:pt x="1085" y="8896"/>
                    <a:pt x="1130" y="8908"/>
                    <a:pt x="1171" y="8908"/>
                  </a:cubicBezTo>
                  <a:cubicBezTo>
                    <a:pt x="1409" y="8908"/>
                    <a:pt x="1531" y="8521"/>
                    <a:pt x="1249" y="8418"/>
                  </a:cubicBezTo>
                  <a:cubicBezTo>
                    <a:pt x="993" y="8298"/>
                    <a:pt x="738" y="8163"/>
                    <a:pt x="512" y="8012"/>
                  </a:cubicBezTo>
                  <a:lnTo>
                    <a:pt x="512" y="7817"/>
                  </a:lnTo>
                  <a:cubicBezTo>
                    <a:pt x="512" y="6162"/>
                    <a:pt x="1851" y="4807"/>
                    <a:pt x="3521" y="4807"/>
                  </a:cubicBezTo>
                  <a:cubicBezTo>
                    <a:pt x="5176" y="4807"/>
                    <a:pt x="6530" y="6162"/>
                    <a:pt x="6530" y="7817"/>
                  </a:cubicBezTo>
                  <a:lnTo>
                    <a:pt x="6530" y="8012"/>
                  </a:lnTo>
                  <a:cubicBezTo>
                    <a:pt x="5629" y="8610"/>
                    <a:pt x="4578" y="8917"/>
                    <a:pt x="3514" y="8917"/>
                  </a:cubicBezTo>
                  <a:cubicBezTo>
                    <a:pt x="3104" y="8917"/>
                    <a:pt x="2693" y="8872"/>
                    <a:pt x="2287" y="8780"/>
                  </a:cubicBezTo>
                  <a:cubicBezTo>
                    <a:pt x="2268" y="8776"/>
                    <a:pt x="2250" y="8774"/>
                    <a:pt x="2233" y="8774"/>
                  </a:cubicBezTo>
                  <a:cubicBezTo>
                    <a:pt x="1960" y="8774"/>
                    <a:pt x="1885" y="9190"/>
                    <a:pt x="2182" y="9261"/>
                  </a:cubicBezTo>
                  <a:cubicBezTo>
                    <a:pt x="2618" y="9366"/>
                    <a:pt x="3070" y="9411"/>
                    <a:pt x="3521" y="9411"/>
                  </a:cubicBezTo>
                  <a:cubicBezTo>
                    <a:pt x="4740" y="9411"/>
                    <a:pt x="5913" y="9050"/>
                    <a:pt x="6922" y="8358"/>
                  </a:cubicBezTo>
                  <a:cubicBezTo>
                    <a:pt x="6982" y="8298"/>
                    <a:pt x="7027" y="8223"/>
                    <a:pt x="7027" y="8148"/>
                  </a:cubicBezTo>
                  <a:lnTo>
                    <a:pt x="7027" y="7832"/>
                  </a:lnTo>
                  <a:cubicBezTo>
                    <a:pt x="7027" y="6342"/>
                    <a:pt x="6094" y="5018"/>
                    <a:pt x="4680" y="4522"/>
                  </a:cubicBezTo>
                  <a:cubicBezTo>
                    <a:pt x="5266" y="4191"/>
                    <a:pt x="5688" y="3634"/>
                    <a:pt x="5853" y="2987"/>
                  </a:cubicBezTo>
                  <a:cubicBezTo>
                    <a:pt x="5915" y="2784"/>
                    <a:pt x="5759" y="2653"/>
                    <a:pt x="5604" y="2653"/>
                  </a:cubicBezTo>
                  <a:cubicBezTo>
                    <a:pt x="5496" y="2653"/>
                    <a:pt x="5388" y="2718"/>
                    <a:pt x="5357" y="2867"/>
                  </a:cubicBezTo>
                  <a:cubicBezTo>
                    <a:pt x="5150" y="3721"/>
                    <a:pt x="4387" y="4311"/>
                    <a:pt x="3532" y="4311"/>
                  </a:cubicBezTo>
                  <a:cubicBezTo>
                    <a:pt x="3454" y="4311"/>
                    <a:pt x="3375" y="4306"/>
                    <a:pt x="3295" y="4296"/>
                  </a:cubicBezTo>
                  <a:cubicBezTo>
                    <a:pt x="2348" y="4191"/>
                    <a:pt x="1625" y="3393"/>
                    <a:pt x="1610" y="2430"/>
                  </a:cubicBezTo>
                  <a:cubicBezTo>
                    <a:pt x="1595" y="1482"/>
                    <a:pt x="2287" y="655"/>
                    <a:pt x="3235" y="519"/>
                  </a:cubicBezTo>
                  <a:cubicBezTo>
                    <a:pt x="3327" y="506"/>
                    <a:pt x="3417" y="500"/>
                    <a:pt x="3507" y="500"/>
                  </a:cubicBezTo>
                  <a:cubicBezTo>
                    <a:pt x="4351" y="500"/>
                    <a:pt x="5111" y="1059"/>
                    <a:pt x="5342" y="1889"/>
                  </a:cubicBezTo>
                  <a:cubicBezTo>
                    <a:pt x="5379" y="2025"/>
                    <a:pt x="5485" y="2085"/>
                    <a:pt x="5591" y="2085"/>
                  </a:cubicBezTo>
                  <a:cubicBezTo>
                    <a:pt x="5741" y="2085"/>
                    <a:pt x="5891" y="1963"/>
                    <a:pt x="5838" y="1768"/>
                  </a:cubicBezTo>
                  <a:cubicBezTo>
                    <a:pt x="5537" y="663"/>
                    <a:pt x="4544" y="1"/>
                    <a:pt x="3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1"/>
            <p:cNvSpPr/>
            <p:nvPr/>
          </p:nvSpPr>
          <p:spPr>
            <a:xfrm>
              <a:off x="231725" y="3046400"/>
              <a:ext cx="441600" cy="429100"/>
            </a:xfrm>
            <a:custGeom>
              <a:avLst/>
              <a:gdLst/>
              <a:ahLst/>
              <a:cxnLst/>
              <a:rect l="l" t="t" r="r" b="b"/>
              <a:pathLst>
                <a:path w="17664" h="17164" extrusionOk="0">
                  <a:moveTo>
                    <a:pt x="8847" y="485"/>
                  </a:moveTo>
                  <a:cubicBezTo>
                    <a:pt x="8983" y="485"/>
                    <a:pt x="9118" y="576"/>
                    <a:pt x="9103" y="756"/>
                  </a:cubicBezTo>
                  <a:lnTo>
                    <a:pt x="9103" y="2772"/>
                  </a:lnTo>
                  <a:cubicBezTo>
                    <a:pt x="9118" y="2953"/>
                    <a:pt x="8983" y="3043"/>
                    <a:pt x="8847" y="3043"/>
                  </a:cubicBezTo>
                  <a:cubicBezTo>
                    <a:pt x="8712" y="3043"/>
                    <a:pt x="8576" y="2953"/>
                    <a:pt x="8591" y="2772"/>
                  </a:cubicBezTo>
                  <a:lnTo>
                    <a:pt x="8591" y="756"/>
                  </a:lnTo>
                  <a:cubicBezTo>
                    <a:pt x="8576" y="576"/>
                    <a:pt x="8712" y="485"/>
                    <a:pt x="8847" y="485"/>
                  </a:cubicBezTo>
                  <a:close/>
                  <a:moveTo>
                    <a:pt x="3052" y="8338"/>
                  </a:moveTo>
                  <a:cubicBezTo>
                    <a:pt x="3376" y="8338"/>
                    <a:pt x="3376" y="8837"/>
                    <a:pt x="3052" y="8837"/>
                  </a:cubicBezTo>
                  <a:cubicBezTo>
                    <a:pt x="3043" y="8837"/>
                    <a:pt x="3034" y="8837"/>
                    <a:pt x="3024" y="8836"/>
                  </a:cubicBezTo>
                  <a:lnTo>
                    <a:pt x="1008" y="8836"/>
                  </a:lnTo>
                  <a:cubicBezTo>
                    <a:pt x="873" y="8836"/>
                    <a:pt x="753" y="8731"/>
                    <a:pt x="753" y="8580"/>
                  </a:cubicBezTo>
                  <a:cubicBezTo>
                    <a:pt x="753" y="8445"/>
                    <a:pt x="873" y="8339"/>
                    <a:pt x="1008" y="8339"/>
                  </a:cubicBezTo>
                  <a:lnTo>
                    <a:pt x="3024" y="8339"/>
                  </a:lnTo>
                  <a:cubicBezTo>
                    <a:pt x="3034" y="8339"/>
                    <a:pt x="3043" y="8338"/>
                    <a:pt x="3052" y="8338"/>
                  </a:cubicBezTo>
                  <a:close/>
                  <a:moveTo>
                    <a:pt x="16671" y="8339"/>
                  </a:moveTo>
                  <a:cubicBezTo>
                    <a:pt x="16972" y="8369"/>
                    <a:pt x="16972" y="8821"/>
                    <a:pt x="16671" y="8851"/>
                  </a:cubicBezTo>
                  <a:lnTo>
                    <a:pt x="14655" y="8851"/>
                  </a:lnTo>
                  <a:cubicBezTo>
                    <a:pt x="14339" y="8821"/>
                    <a:pt x="14339" y="8369"/>
                    <a:pt x="14655" y="8339"/>
                  </a:cubicBezTo>
                  <a:close/>
                  <a:moveTo>
                    <a:pt x="8847" y="14166"/>
                  </a:moveTo>
                  <a:cubicBezTo>
                    <a:pt x="8968" y="14166"/>
                    <a:pt x="9088" y="14245"/>
                    <a:pt x="9103" y="14403"/>
                  </a:cubicBezTo>
                  <a:lnTo>
                    <a:pt x="9103" y="16419"/>
                  </a:lnTo>
                  <a:cubicBezTo>
                    <a:pt x="9088" y="16569"/>
                    <a:pt x="8968" y="16645"/>
                    <a:pt x="8847" y="16645"/>
                  </a:cubicBezTo>
                  <a:cubicBezTo>
                    <a:pt x="8727" y="16645"/>
                    <a:pt x="8606" y="16569"/>
                    <a:pt x="8591" y="16419"/>
                  </a:cubicBezTo>
                  <a:lnTo>
                    <a:pt x="8591" y="14403"/>
                  </a:lnTo>
                  <a:cubicBezTo>
                    <a:pt x="8606" y="14245"/>
                    <a:pt x="8727" y="14166"/>
                    <a:pt x="8847" y="14166"/>
                  </a:cubicBezTo>
                  <a:close/>
                  <a:moveTo>
                    <a:pt x="8832" y="0"/>
                  </a:moveTo>
                  <a:cubicBezTo>
                    <a:pt x="8456" y="0"/>
                    <a:pt x="8080" y="252"/>
                    <a:pt x="8080" y="756"/>
                  </a:cubicBezTo>
                  <a:lnTo>
                    <a:pt x="8080" y="1674"/>
                  </a:lnTo>
                  <a:cubicBezTo>
                    <a:pt x="6064" y="1885"/>
                    <a:pt x="4243" y="2968"/>
                    <a:pt x="3100" y="4653"/>
                  </a:cubicBezTo>
                  <a:cubicBezTo>
                    <a:pt x="3024" y="4774"/>
                    <a:pt x="3055" y="4924"/>
                    <a:pt x="3175" y="4999"/>
                  </a:cubicBezTo>
                  <a:cubicBezTo>
                    <a:pt x="3215" y="5028"/>
                    <a:pt x="3261" y="5041"/>
                    <a:pt x="3308" y="5041"/>
                  </a:cubicBezTo>
                  <a:cubicBezTo>
                    <a:pt x="3385" y="5041"/>
                    <a:pt x="3465" y="5005"/>
                    <a:pt x="3521" y="4939"/>
                  </a:cubicBezTo>
                  <a:cubicBezTo>
                    <a:pt x="4559" y="3389"/>
                    <a:pt x="6229" y="2381"/>
                    <a:pt x="8080" y="2171"/>
                  </a:cubicBezTo>
                  <a:lnTo>
                    <a:pt x="8080" y="2772"/>
                  </a:lnTo>
                  <a:cubicBezTo>
                    <a:pt x="8080" y="3269"/>
                    <a:pt x="8456" y="3517"/>
                    <a:pt x="8832" y="3517"/>
                  </a:cubicBezTo>
                  <a:cubicBezTo>
                    <a:pt x="9208" y="3517"/>
                    <a:pt x="9584" y="3269"/>
                    <a:pt x="9584" y="2772"/>
                  </a:cubicBezTo>
                  <a:lnTo>
                    <a:pt x="9584" y="2171"/>
                  </a:lnTo>
                  <a:cubicBezTo>
                    <a:pt x="12548" y="2532"/>
                    <a:pt x="14881" y="4864"/>
                    <a:pt x="15242" y="7828"/>
                  </a:cubicBezTo>
                  <a:lnTo>
                    <a:pt x="14655" y="7828"/>
                  </a:lnTo>
                  <a:cubicBezTo>
                    <a:pt x="13647" y="7828"/>
                    <a:pt x="13647" y="9332"/>
                    <a:pt x="14655" y="9332"/>
                  </a:cubicBezTo>
                  <a:lnTo>
                    <a:pt x="15242" y="9332"/>
                  </a:lnTo>
                  <a:cubicBezTo>
                    <a:pt x="14881" y="12296"/>
                    <a:pt x="12548" y="14629"/>
                    <a:pt x="9584" y="14990"/>
                  </a:cubicBezTo>
                  <a:lnTo>
                    <a:pt x="9584" y="14403"/>
                  </a:lnTo>
                  <a:cubicBezTo>
                    <a:pt x="9584" y="13899"/>
                    <a:pt x="9208" y="13647"/>
                    <a:pt x="8832" y="13647"/>
                  </a:cubicBezTo>
                  <a:cubicBezTo>
                    <a:pt x="8456" y="13647"/>
                    <a:pt x="8080" y="13899"/>
                    <a:pt x="8080" y="14403"/>
                  </a:cubicBezTo>
                  <a:lnTo>
                    <a:pt x="8080" y="14990"/>
                  </a:lnTo>
                  <a:cubicBezTo>
                    <a:pt x="5131" y="14629"/>
                    <a:pt x="2799" y="12296"/>
                    <a:pt x="2438" y="9332"/>
                  </a:cubicBezTo>
                  <a:lnTo>
                    <a:pt x="3024" y="9332"/>
                  </a:lnTo>
                  <a:cubicBezTo>
                    <a:pt x="4017" y="9332"/>
                    <a:pt x="4017" y="7828"/>
                    <a:pt x="3024" y="7828"/>
                  </a:cubicBezTo>
                  <a:lnTo>
                    <a:pt x="2423" y="7828"/>
                  </a:lnTo>
                  <a:cubicBezTo>
                    <a:pt x="2498" y="7196"/>
                    <a:pt x="2663" y="6579"/>
                    <a:pt x="2934" y="5992"/>
                  </a:cubicBezTo>
                  <a:cubicBezTo>
                    <a:pt x="2993" y="5805"/>
                    <a:pt x="2840" y="5657"/>
                    <a:pt x="2684" y="5657"/>
                  </a:cubicBezTo>
                  <a:cubicBezTo>
                    <a:pt x="2602" y="5657"/>
                    <a:pt x="2520" y="5698"/>
                    <a:pt x="2468" y="5797"/>
                  </a:cubicBezTo>
                  <a:cubicBezTo>
                    <a:pt x="2182" y="6444"/>
                    <a:pt x="2001" y="7136"/>
                    <a:pt x="1926" y="7828"/>
                  </a:cubicBezTo>
                  <a:lnTo>
                    <a:pt x="1008" y="7828"/>
                  </a:lnTo>
                  <a:cubicBezTo>
                    <a:pt x="0" y="7828"/>
                    <a:pt x="0" y="9332"/>
                    <a:pt x="1008" y="9332"/>
                  </a:cubicBezTo>
                  <a:lnTo>
                    <a:pt x="1926" y="9332"/>
                  </a:lnTo>
                  <a:cubicBezTo>
                    <a:pt x="2272" y="12582"/>
                    <a:pt x="4845" y="15140"/>
                    <a:pt x="8080" y="15501"/>
                  </a:cubicBezTo>
                  <a:lnTo>
                    <a:pt x="8080" y="16419"/>
                  </a:lnTo>
                  <a:cubicBezTo>
                    <a:pt x="8080" y="16916"/>
                    <a:pt x="8456" y="17164"/>
                    <a:pt x="8832" y="17164"/>
                  </a:cubicBezTo>
                  <a:cubicBezTo>
                    <a:pt x="9208" y="17164"/>
                    <a:pt x="9584" y="16916"/>
                    <a:pt x="9584" y="16419"/>
                  </a:cubicBezTo>
                  <a:lnTo>
                    <a:pt x="9584" y="15501"/>
                  </a:lnTo>
                  <a:cubicBezTo>
                    <a:pt x="12834" y="15140"/>
                    <a:pt x="15392" y="12582"/>
                    <a:pt x="15753" y="9332"/>
                  </a:cubicBezTo>
                  <a:lnTo>
                    <a:pt x="16656" y="9332"/>
                  </a:lnTo>
                  <a:cubicBezTo>
                    <a:pt x="17664" y="9332"/>
                    <a:pt x="17664" y="7828"/>
                    <a:pt x="16656" y="7828"/>
                  </a:cubicBezTo>
                  <a:lnTo>
                    <a:pt x="15753" y="7828"/>
                  </a:lnTo>
                  <a:cubicBezTo>
                    <a:pt x="15392" y="4593"/>
                    <a:pt x="12834" y="2020"/>
                    <a:pt x="9584" y="1674"/>
                  </a:cubicBezTo>
                  <a:lnTo>
                    <a:pt x="9584" y="756"/>
                  </a:lnTo>
                  <a:cubicBezTo>
                    <a:pt x="9584" y="252"/>
                    <a:pt x="9208" y="0"/>
                    <a:pt x="8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5" name="Google Shape;2415;p51"/>
          <p:cNvGrpSpPr/>
          <p:nvPr/>
        </p:nvGrpSpPr>
        <p:grpSpPr>
          <a:xfrm>
            <a:off x="7745922" y="3053657"/>
            <a:ext cx="411925" cy="429200"/>
            <a:chOff x="246563" y="2142550"/>
            <a:chExt cx="411925" cy="429200"/>
          </a:xfrm>
        </p:grpSpPr>
        <p:sp>
          <p:nvSpPr>
            <p:cNvPr id="2416" name="Google Shape;2416;p51"/>
            <p:cNvSpPr/>
            <p:nvPr/>
          </p:nvSpPr>
          <p:spPr>
            <a:xfrm>
              <a:off x="586988" y="2235625"/>
              <a:ext cx="71500" cy="314125"/>
            </a:xfrm>
            <a:custGeom>
              <a:avLst/>
              <a:gdLst/>
              <a:ahLst/>
              <a:cxnLst/>
              <a:rect l="l" t="t" r="r" b="b"/>
              <a:pathLst>
                <a:path w="2860" h="12565" extrusionOk="0">
                  <a:moveTo>
                    <a:pt x="941" y="497"/>
                  </a:moveTo>
                  <a:cubicBezTo>
                    <a:pt x="1148" y="497"/>
                    <a:pt x="1355" y="640"/>
                    <a:pt x="1355" y="926"/>
                  </a:cubicBezTo>
                  <a:lnTo>
                    <a:pt x="1355" y="1618"/>
                  </a:lnTo>
                  <a:lnTo>
                    <a:pt x="527" y="1618"/>
                  </a:lnTo>
                  <a:lnTo>
                    <a:pt x="527" y="926"/>
                  </a:lnTo>
                  <a:cubicBezTo>
                    <a:pt x="527" y="640"/>
                    <a:pt x="734" y="497"/>
                    <a:pt x="941" y="497"/>
                  </a:cubicBezTo>
                  <a:close/>
                  <a:moveTo>
                    <a:pt x="1294" y="10285"/>
                  </a:moveTo>
                  <a:lnTo>
                    <a:pt x="993" y="11564"/>
                  </a:lnTo>
                  <a:lnTo>
                    <a:pt x="888" y="11564"/>
                  </a:lnTo>
                  <a:lnTo>
                    <a:pt x="587" y="10285"/>
                  </a:lnTo>
                  <a:close/>
                  <a:moveTo>
                    <a:pt x="941" y="1"/>
                  </a:moveTo>
                  <a:cubicBezTo>
                    <a:pt x="478" y="1"/>
                    <a:pt x="15" y="309"/>
                    <a:pt x="15" y="926"/>
                  </a:cubicBezTo>
                  <a:lnTo>
                    <a:pt x="15" y="1859"/>
                  </a:lnTo>
                  <a:lnTo>
                    <a:pt x="15" y="5320"/>
                  </a:lnTo>
                  <a:cubicBezTo>
                    <a:pt x="30" y="5478"/>
                    <a:pt x="151" y="5557"/>
                    <a:pt x="271" y="5557"/>
                  </a:cubicBezTo>
                  <a:cubicBezTo>
                    <a:pt x="392" y="5557"/>
                    <a:pt x="512" y="5478"/>
                    <a:pt x="527" y="5320"/>
                  </a:cubicBezTo>
                  <a:lnTo>
                    <a:pt x="527" y="2115"/>
                  </a:lnTo>
                  <a:lnTo>
                    <a:pt x="1355" y="2115"/>
                  </a:lnTo>
                  <a:lnTo>
                    <a:pt x="1355" y="9788"/>
                  </a:lnTo>
                  <a:lnTo>
                    <a:pt x="527" y="9788"/>
                  </a:lnTo>
                  <a:lnTo>
                    <a:pt x="527" y="6418"/>
                  </a:lnTo>
                  <a:cubicBezTo>
                    <a:pt x="542" y="6237"/>
                    <a:pt x="407" y="6147"/>
                    <a:pt x="271" y="6147"/>
                  </a:cubicBezTo>
                  <a:cubicBezTo>
                    <a:pt x="136" y="6147"/>
                    <a:pt x="0" y="6237"/>
                    <a:pt x="15" y="6418"/>
                  </a:cubicBezTo>
                  <a:lnTo>
                    <a:pt x="15" y="10029"/>
                  </a:lnTo>
                  <a:cubicBezTo>
                    <a:pt x="15" y="10044"/>
                    <a:pt x="15" y="10044"/>
                    <a:pt x="15" y="10059"/>
                  </a:cubicBezTo>
                  <a:cubicBezTo>
                    <a:pt x="15" y="10059"/>
                    <a:pt x="15" y="10059"/>
                    <a:pt x="15" y="10074"/>
                  </a:cubicBezTo>
                  <a:lnTo>
                    <a:pt x="437" y="11864"/>
                  </a:lnTo>
                  <a:cubicBezTo>
                    <a:pt x="467" y="11970"/>
                    <a:pt x="572" y="12045"/>
                    <a:pt x="677" y="12045"/>
                  </a:cubicBezTo>
                  <a:lnTo>
                    <a:pt x="677" y="12316"/>
                  </a:lnTo>
                  <a:cubicBezTo>
                    <a:pt x="677" y="12481"/>
                    <a:pt x="805" y="12564"/>
                    <a:pt x="933" y="12564"/>
                  </a:cubicBezTo>
                  <a:cubicBezTo>
                    <a:pt x="1061" y="12564"/>
                    <a:pt x="1189" y="12481"/>
                    <a:pt x="1189" y="12316"/>
                  </a:cubicBezTo>
                  <a:lnTo>
                    <a:pt x="1189" y="12075"/>
                  </a:lnTo>
                  <a:cubicBezTo>
                    <a:pt x="1309" y="12075"/>
                    <a:pt x="1400" y="12000"/>
                    <a:pt x="1430" y="11895"/>
                  </a:cubicBezTo>
                  <a:lnTo>
                    <a:pt x="1851" y="10104"/>
                  </a:lnTo>
                  <a:cubicBezTo>
                    <a:pt x="1851" y="10089"/>
                    <a:pt x="1851" y="10059"/>
                    <a:pt x="1851" y="10044"/>
                  </a:cubicBezTo>
                  <a:lnTo>
                    <a:pt x="1851" y="2145"/>
                  </a:lnTo>
                  <a:cubicBezTo>
                    <a:pt x="2137" y="2190"/>
                    <a:pt x="2348" y="2356"/>
                    <a:pt x="2348" y="2551"/>
                  </a:cubicBezTo>
                  <a:lnTo>
                    <a:pt x="2348" y="5861"/>
                  </a:lnTo>
                  <a:cubicBezTo>
                    <a:pt x="2348" y="6027"/>
                    <a:pt x="2475" y="6109"/>
                    <a:pt x="2603" y="6109"/>
                  </a:cubicBezTo>
                  <a:cubicBezTo>
                    <a:pt x="2731" y="6109"/>
                    <a:pt x="2859" y="6027"/>
                    <a:pt x="2859" y="5861"/>
                  </a:cubicBezTo>
                  <a:lnTo>
                    <a:pt x="2859" y="2536"/>
                  </a:lnTo>
                  <a:cubicBezTo>
                    <a:pt x="2859" y="2055"/>
                    <a:pt x="2423" y="1678"/>
                    <a:pt x="1851" y="1633"/>
                  </a:cubicBezTo>
                  <a:lnTo>
                    <a:pt x="1866" y="1633"/>
                  </a:lnTo>
                  <a:lnTo>
                    <a:pt x="1866" y="926"/>
                  </a:lnTo>
                  <a:cubicBezTo>
                    <a:pt x="1866" y="309"/>
                    <a:pt x="1403" y="1"/>
                    <a:pt x="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1"/>
            <p:cNvSpPr/>
            <p:nvPr/>
          </p:nvSpPr>
          <p:spPr>
            <a:xfrm>
              <a:off x="246563" y="2142550"/>
              <a:ext cx="320500" cy="429200"/>
            </a:xfrm>
            <a:custGeom>
              <a:avLst/>
              <a:gdLst/>
              <a:ahLst/>
              <a:cxnLst/>
              <a:rect l="l" t="t" r="r" b="b"/>
              <a:pathLst>
                <a:path w="12820" h="17168" extrusionOk="0">
                  <a:moveTo>
                    <a:pt x="6365" y="497"/>
                  </a:moveTo>
                  <a:cubicBezTo>
                    <a:pt x="6967" y="497"/>
                    <a:pt x="7509" y="933"/>
                    <a:pt x="7629" y="1535"/>
                  </a:cubicBezTo>
                  <a:lnTo>
                    <a:pt x="5086" y="1535"/>
                  </a:lnTo>
                  <a:cubicBezTo>
                    <a:pt x="5222" y="933"/>
                    <a:pt x="5748" y="497"/>
                    <a:pt x="6365" y="497"/>
                  </a:cubicBezTo>
                  <a:close/>
                  <a:moveTo>
                    <a:pt x="9600" y="2046"/>
                  </a:moveTo>
                  <a:lnTo>
                    <a:pt x="9600" y="3054"/>
                  </a:lnTo>
                  <a:lnTo>
                    <a:pt x="3221" y="3054"/>
                  </a:lnTo>
                  <a:lnTo>
                    <a:pt x="3221" y="2046"/>
                  </a:lnTo>
                  <a:close/>
                  <a:moveTo>
                    <a:pt x="6365" y="0"/>
                  </a:moveTo>
                  <a:cubicBezTo>
                    <a:pt x="5463" y="0"/>
                    <a:pt x="4710" y="662"/>
                    <a:pt x="4590" y="1535"/>
                  </a:cubicBezTo>
                  <a:lnTo>
                    <a:pt x="2965" y="1535"/>
                  </a:lnTo>
                  <a:cubicBezTo>
                    <a:pt x="2830" y="1535"/>
                    <a:pt x="2709" y="1655"/>
                    <a:pt x="2709" y="1790"/>
                  </a:cubicBezTo>
                  <a:lnTo>
                    <a:pt x="2709" y="2031"/>
                  </a:lnTo>
                  <a:lnTo>
                    <a:pt x="242" y="2031"/>
                  </a:lnTo>
                  <a:cubicBezTo>
                    <a:pt x="106" y="2031"/>
                    <a:pt x="1" y="2137"/>
                    <a:pt x="1" y="2272"/>
                  </a:cubicBezTo>
                  <a:lnTo>
                    <a:pt x="1" y="16912"/>
                  </a:lnTo>
                  <a:cubicBezTo>
                    <a:pt x="1" y="17047"/>
                    <a:pt x="106" y="17167"/>
                    <a:pt x="242" y="17167"/>
                  </a:cubicBezTo>
                  <a:lnTo>
                    <a:pt x="12579" y="17167"/>
                  </a:lnTo>
                  <a:cubicBezTo>
                    <a:pt x="12715" y="17167"/>
                    <a:pt x="12820" y="17047"/>
                    <a:pt x="12820" y="16912"/>
                  </a:cubicBezTo>
                  <a:lnTo>
                    <a:pt x="12820" y="2272"/>
                  </a:lnTo>
                  <a:cubicBezTo>
                    <a:pt x="12820" y="2137"/>
                    <a:pt x="12715" y="2031"/>
                    <a:pt x="12579" y="2031"/>
                  </a:cubicBezTo>
                  <a:lnTo>
                    <a:pt x="11646" y="2031"/>
                  </a:lnTo>
                  <a:cubicBezTo>
                    <a:pt x="11345" y="2046"/>
                    <a:pt x="11345" y="2498"/>
                    <a:pt x="11646" y="2528"/>
                  </a:cubicBezTo>
                  <a:lnTo>
                    <a:pt x="12308" y="2528"/>
                  </a:lnTo>
                  <a:lnTo>
                    <a:pt x="12308" y="16656"/>
                  </a:lnTo>
                  <a:lnTo>
                    <a:pt x="482" y="16656"/>
                  </a:lnTo>
                  <a:lnTo>
                    <a:pt x="482" y="2528"/>
                  </a:lnTo>
                  <a:lnTo>
                    <a:pt x="2724" y="2528"/>
                  </a:lnTo>
                  <a:lnTo>
                    <a:pt x="2724" y="3054"/>
                  </a:lnTo>
                  <a:lnTo>
                    <a:pt x="1280" y="3054"/>
                  </a:lnTo>
                  <a:cubicBezTo>
                    <a:pt x="1129" y="3054"/>
                    <a:pt x="1024" y="3160"/>
                    <a:pt x="1024" y="3310"/>
                  </a:cubicBezTo>
                  <a:lnTo>
                    <a:pt x="1024" y="12789"/>
                  </a:lnTo>
                  <a:cubicBezTo>
                    <a:pt x="1039" y="12939"/>
                    <a:pt x="1156" y="13015"/>
                    <a:pt x="1272" y="13015"/>
                  </a:cubicBezTo>
                  <a:cubicBezTo>
                    <a:pt x="1389" y="13015"/>
                    <a:pt x="1506" y="12939"/>
                    <a:pt x="1521" y="12789"/>
                  </a:cubicBezTo>
                  <a:lnTo>
                    <a:pt x="1521" y="3551"/>
                  </a:lnTo>
                  <a:lnTo>
                    <a:pt x="11300" y="3551"/>
                  </a:lnTo>
                  <a:lnTo>
                    <a:pt x="11300" y="15633"/>
                  </a:lnTo>
                  <a:lnTo>
                    <a:pt x="1521" y="15633"/>
                  </a:lnTo>
                  <a:lnTo>
                    <a:pt x="1521" y="13887"/>
                  </a:lnTo>
                  <a:cubicBezTo>
                    <a:pt x="1506" y="13729"/>
                    <a:pt x="1389" y="13650"/>
                    <a:pt x="1272" y="13650"/>
                  </a:cubicBezTo>
                  <a:cubicBezTo>
                    <a:pt x="1156" y="13650"/>
                    <a:pt x="1039" y="13729"/>
                    <a:pt x="1024" y="13887"/>
                  </a:cubicBezTo>
                  <a:lnTo>
                    <a:pt x="1024" y="15888"/>
                  </a:lnTo>
                  <a:cubicBezTo>
                    <a:pt x="1024" y="16024"/>
                    <a:pt x="1129" y="16129"/>
                    <a:pt x="1280" y="16129"/>
                  </a:cubicBezTo>
                  <a:lnTo>
                    <a:pt x="11541" y="16129"/>
                  </a:lnTo>
                  <a:cubicBezTo>
                    <a:pt x="11692" y="16129"/>
                    <a:pt x="11797" y="16024"/>
                    <a:pt x="11797" y="15888"/>
                  </a:cubicBezTo>
                  <a:lnTo>
                    <a:pt x="11797" y="3310"/>
                  </a:lnTo>
                  <a:cubicBezTo>
                    <a:pt x="11797" y="3160"/>
                    <a:pt x="11692" y="3054"/>
                    <a:pt x="11541" y="3054"/>
                  </a:cubicBezTo>
                  <a:lnTo>
                    <a:pt x="10097" y="3054"/>
                  </a:lnTo>
                  <a:lnTo>
                    <a:pt x="10097" y="2528"/>
                  </a:lnTo>
                  <a:lnTo>
                    <a:pt x="10563" y="2528"/>
                  </a:lnTo>
                  <a:cubicBezTo>
                    <a:pt x="10573" y="2529"/>
                    <a:pt x="10582" y="2529"/>
                    <a:pt x="10591" y="2529"/>
                  </a:cubicBezTo>
                  <a:cubicBezTo>
                    <a:pt x="10915" y="2529"/>
                    <a:pt x="10915" y="2030"/>
                    <a:pt x="10591" y="2030"/>
                  </a:cubicBezTo>
                  <a:cubicBezTo>
                    <a:pt x="10582" y="2030"/>
                    <a:pt x="10573" y="2030"/>
                    <a:pt x="10563" y="2031"/>
                  </a:cubicBezTo>
                  <a:lnTo>
                    <a:pt x="10097" y="2031"/>
                  </a:lnTo>
                  <a:lnTo>
                    <a:pt x="10097" y="1790"/>
                  </a:lnTo>
                  <a:cubicBezTo>
                    <a:pt x="10097" y="1655"/>
                    <a:pt x="9991" y="1535"/>
                    <a:pt x="9856" y="1535"/>
                  </a:cubicBezTo>
                  <a:lnTo>
                    <a:pt x="8141" y="1535"/>
                  </a:lnTo>
                  <a:cubicBezTo>
                    <a:pt x="8005" y="662"/>
                    <a:pt x="725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1"/>
            <p:cNvSpPr/>
            <p:nvPr/>
          </p:nvSpPr>
          <p:spPr>
            <a:xfrm>
              <a:off x="303363" y="2280200"/>
              <a:ext cx="59100" cy="63975"/>
            </a:xfrm>
            <a:custGeom>
              <a:avLst/>
              <a:gdLst/>
              <a:ahLst/>
              <a:cxnLst/>
              <a:rect l="l" t="t" r="r" b="b"/>
              <a:pathLst>
                <a:path w="2364" h="2559" extrusionOk="0">
                  <a:moveTo>
                    <a:pt x="1851" y="512"/>
                  </a:moveTo>
                  <a:lnTo>
                    <a:pt x="1851" y="2062"/>
                  </a:lnTo>
                  <a:lnTo>
                    <a:pt x="512" y="2062"/>
                  </a:lnTo>
                  <a:lnTo>
                    <a:pt x="512" y="512"/>
                  </a:lnTo>
                  <a:close/>
                  <a:moveTo>
                    <a:pt x="257" y="1"/>
                  </a:moveTo>
                  <a:cubicBezTo>
                    <a:pt x="121" y="1"/>
                    <a:pt x="1" y="121"/>
                    <a:pt x="1" y="257"/>
                  </a:cubicBezTo>
                  <a:lnTo>
                    <a:pt x="1" y="2318"/>
                  </a:lnTo>
                  <a:cubicBezTo>
                    <a:pt x="1" y="2453"/>
                    <a:pt x="121" y="2559"/>
                    <a:pt x="257" y="2559"/>
                  </a:cubicBezTo>
                  <a:lnTo>
                    <a:pt x="2107" y="2559"/>
                  </a:lnTo>
                  <a:cubicBezTo>
                    <a:pt x="2243" y="2559"/>
                    <a:pt x="2363" y="2453"/>
                    <a:pt x="2363" y="2318"/>
                  </a:cubicBezTo>
                  <a:lnTo>
                    <a:pt x="2363" y="257"/>
                  </a:lnTo>
                  <a:cubicBezTo>
                    <a:pt x="2363" y="121"/>
                    <a:pt x="2243" y="1"/>
                    <a:pt x="2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1"/>
            <p:cNvSpPr/>
            <p:nvPr/>
          </p:nvSpPr>
          <p:spPr>
            <a:xfrm>
              <a:off x="374088" y="2305775"/>
              <a:ext cx="132050" cy="12825"/>
            </a:xfrm>
            <a:custGeom>
              <a:avLst/>
              <a:gdLst/>
              <a:ahLst/>
              <a:cxnLst/>
              <a:rect l="l" t="t" r="r" b="b"/>
              <a:pathLst>
                <a:path w="5282" h="513" extrusionOk="0">
                  <a:moveTo>
                    <a:pt x="347" y="1"/>
                  </a:moveTo>
                  <a:cubicBezTo>
                    <a:pt x="0" y="1"/>
                    <a:pt x="0" y="512"/>
                    <a:pt x="347" y="512"/>
                  </a:cubicBezTo>
                  <a:lnTo>
                    <a:pt x="4951" y="512"/>
                  </a:lnTo>
                  <a:cubicBezTo>
                    <a:pt x="5282" y="512"/>
                    <a:pt x="5282" y="1"/>
                    <a:pt x="4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1"/>
            <p:cNvSpPr/>
            <p:nvPr/>
          </p:nvSpPr>
          <p:spPr>
            <a:xfrm>
              <a:off x="303363" y="2358825"/>
              <a:ext cx="58700" cy="63975"/>
            </a:xfrm>
            <a:custGeom>
              <a:avLst/>
              <a:gdLst/>
              <a:ahLst/>
              <a:cxnLst/>
              <a:rect l="l" t="t" r="r" b="b"/>
              <a:pathLst>
                <a:path w="2348" h="2559" extrusionOk="0">
                  <a:moveTo>
                    <a:pt x="1851" y="512"/>
                  </a:moveTo>
                  <a:lnTo>
                    <a:pt x="1851" y="2077"/>
                  </a:lnTo>
                  <a:lnTo>
                    <a:pt x="512" y="2077"/>
                  </a:lnTo>
                  <a:lnTo>
                    <a:pt x="512" y="512"/>
                  </a:lnTo>
                  <a:close/>
                  <a:moveTo>
                    <a:pt x="257" y="0"/>
                  </a:moveTo>
                  <a:cubicBezTo>
                    <a:pt x="121" y="0"/>
                    <a:pt x="1" y="121"/>
                    <a:pt x="1" y="256"/>
                  </a:cubicBezTo>
                  <a:lnTo>
                    <a:pt x="1" y="2317"/>
                  </a:lnTo>
                  <a:cubicBezTo>
                    <a:pt x="1" y="2453"/>
                    <a:pt x="106" y="2558"/>
                    <a:pt x="257" y="2558"/>
                  </a:cubicBezTo>
                  <a:lnTo>
                    <a:pt x="2107" y="2558"/>
                  </a:lnTo>
                  <a:cubicBezTo>
                    <a:pt x="2243" y="2558"/>
                    <a:pt x="2348" y="2453"/>
                    <a:pt x="2348" y="2317"/>
                  </a:cubicBezTo>
                  <a:lnTo>
                    <a:pt x="2348" y="256"/>
                  </a:lnTo>
                  <a:cubicBezTo>
                    <a:pt x="2348" y="121"/>
                    <a:pt x="2243" y="0"/>
                    <a:pt x="2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1"/>
            <p:cNvSpPr/>
            <p:nvPr/>
          </p:nvSpPr>
          <p:spPr>
            <a:xfrm>
              <a:off x="373588" y="2384750"/>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1"/>
            <p:cNvSpPr/>
            <p:nvPr/>
          </p:nvSpPr>
          <p:spPr>
            <a:xfrm>
              <a:off x="303363" y="2437775"/>
              <a:ext cx="58700" cy="63625"/>
            </a:xfrm>
            <a:custGeom>
              <a:avLst/>
              <a:gdLst/>
              <a:ahLst/>
              <a:cxnLst/>
              <a:rect l="l" t="t" r="r" b="b"/>
              <a:pathLst>
                <a:path w="2348" h="2545" extrusionOk="0">
                  <a:moveTo>
                    <a:pt x="1851" y="498"/>
                  </a:moveTo>
                  <a:lnTo>
                    <a:pt x="1851" y="2048"/>
                  </a:lnTo>
                  <a:lnTo>
                    <a:pt x="512" y="2048"/>
                  </a:lnTo>
                  <a:lnTo>
                    <a:pt x="512" y="498"/>
                  </a:lnTo>
                  <a:close/>
                  <a:moveTo>
                    <a:pt x="234" y="1"/>
                  </a:moveTo>
                  <a:cubicBezTo>
                    <a:pt x="108" y="1"/>
                    <a:pt x="1" y="115"/>
                    <a:pt x="1" y="243"/>
                  </a:cubicBezTo>
                  <a:lnTo>
                    <a:pt x="1" y="2304"/>
                  </a:lnTo>
                  <a:cubicBezTo>
                    <a:pt x="1" y="2439"/>
                    <a:pt x="121" y="2545"/>
                    <a:pt x="257" y="2545"/>
                  </a:cubicBezTo>
                  <a:lnTo>
                    <a:pt x="2107" y="2545"/>
                  </a:lnTo>
                  <a:cubicBezTo>
                    <a:pt x="2243" y="2545"/>
                    <a:pt x="2348" y="2439"/>
                    <a:pt x="2348" y="2304"/>
                  </a:cubicBezTo>
                  <a:lnTo>
                    <a:pt x="2348" y="243"/>
                  </a:lnTo>
                  <a:cubicBezTo>
                    <a:pt x="2348" y="115"/>
                    <a:pt x="2254" y="1"/>
                    <a:pt x="2130" y="1"/>
                  </a:cubicBezTo>
                  <a:cubicBezTo>
                    <a:pt x="2123" y="1"/>
                    <a:pt x="2115" y="1"/>
                    <a:pt x="2107" y="2"/>
                  </a:cubicBezTo>
                  <a:lnTo>
                    <a:pt x="257" y="2"/>
                  </a:lnTo>
                  <a:cubicBezTo>
                    <a:pt x="249" y="1"/>
                    <a:pt x="241"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1"/>
            <p:cNvSpPr/>
            <p:nvPr/>
          </p:nvSpPr>
          <p:spPr>
            <a:xfrm>
              <a:off x="374088" y="2463400"/>
              <a:ext cx="132050" cy="12425"/>
            </a:xfrm>
            <a:custGeom>
              <a:avLst/>
              <a:gdLst/>
              <a:ahLst/>
              <a:cxnLst/>
              <a:rect l="l" t="t" r="r" b="b"/>
              <a:pathLst>
                <a:path w="5282" h="497" extrusionOk="0">
                  <a:moveTo>
                    <a:pt x="347" y="0"/>
                  </a:moveTo>
                  <a:cubicBezTo>
                    <a:pt x="0" y="0"/>
                    <a:pt x="0" y="497"/>
                    <a:pt x="347" y="497"/>
                  </a:cubicBezTo>
                  <a:lnTo>
                    <a:pt x="4951" y="497"/>
                  </a:lnTo>
                  <a:cubicBezTo>
                    <a:pt x="5282" y="497"/>
                    <a:pt x="5282" y="0"/>
                    <a:pt x="4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1"/>
            <p:cNvSpPr/>
            <p:nvPr/>
          </p:nvSpPr>
          <p:spPr>
            <a:xfrm>
              <a:off x="373588" y="2331700"/>
              <a:ext cx="133075" cy="12500"/>
            </a:xfrm>
            <a:custGeom>
              <a:avLst/>
              <a:gdLst/>
              <a:ahLst/>
              <a:cxnLst/>
              <a:rect l="l" t="t" r="r" b="b"/>
              <a:pathLst>
                <a:path w="5323" h="500" extrusionOk="0">
                  <a:moveTo>
                    <a:pt x="338" y="1"/>
                  </a:moveTo>
                  <a:cubicBezTo>
                    <a:pt x="0" y="1"/>
                    <a:pt x="0" y="500"/>
                    <a:pt x="338" y="500"/>
                  </a:cubicBezTo>
                  <a:cubicBezTo>
                    <a:pt x="347" y="500"/>
                    <a:pt x="357" y="499"/>
                    <a:pt x="367" y="499"/>
                  </a:cubicBezTo>
                  <a:lnTo>
                    <a:pt x="4971" y="499"/>
                  </a:lnTo>
                  <a:cubicBezTo>
                    <a:pt x="4980" y="499"/>
                    <a:pt x="4989" y="500"/>
                    <a:pt x="4998" y="500"/>
                  </a:cubicBezTo>
                  <a:cubicBezTo>
                    <a:pt x="5322" y="500"/>
                    <a:pt x="5322" y="1"/>
                    <a:pt x="4998" y="1"/>
                  </a:cubicBezTo>
                  <a:cubicBezTo>
                    <a:pt x="4989" y="1"/>
                    <a:pt x="4980" y="1"/>
                    <a:pt x="4971" y="2"/>
                  </a:cubicBezTo>
                  <a:lnTo>
                    <a:pt x="367" y="2"/>
                  </a:lnTo>
                  <a:cubicBezTo>
                    <a:pt x="357" y="1"/>
                    <a:pt x="347"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1"/>
            <p:cNvSpPr/>
            <p:nvPr/>
          </p:nvSpPr>
          <p:spPr>
            <a:xfrm>
              <a:off x="373588" y="2410325"/>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1"/>
            <p:cNvSpPr/>
            <p:nvPr/>
          </p:nvSpPr>
          <p:spPr>
            <a:xfrm>
              <a:off x="373563" y="2488950"/>
              <a:ext cx="133100" cy="12850"/>
            </a:xfrm>
            <a:custGeom>
              <a:avLst/>
              <a:gdLst/>
              <a:ahLst/>
              <a:cxnLst/>
              <a:rect l="l" t="t" r="r" b="b"/>
              <a:pathLst>
                <a:path w="5324" h="514" extrusionOk="0">
                  <a:moveTo>
                    <a:pt x="339" y="0"/>
                  </a:moveTo>
                  <a:cubicBezTo>
                    <a:pt x="1" y="0"/>
                    <a:pt x="1" y="514"/>
                    <a:pt x="339" y="514"/>
                  </a:cubicBezTo>
                  <a:cubicBezTo>
                    <a:pt x="348" y="514"/>
                    <a:pt x="358" y="514"/>
                    <a:pt x="368" y="513"/>
                  </a:cubicBezTo>
                  <a:lnTo>
                    <a:pt x="4972" y="513"/>
                  </a:lnTo>
                  <a:cubicBezTo>
                    <a:pt x="4981" y="514"/>
                    <a:pt x="4990" y="514"/>
                    <a:pt x="4999" y="514"/>
                  </a:cubicBezTo>
                  <a:cubicBezTo>
                    <a:pt x="5324" y="514"/>
                    <a:pt x="5324" y="0"/>
                    <a:pt x="4999" y="0"/>
                  </a:cubicBezTo>
                  <a:cubicBezTo>
                    <a:pt x="4990" y="0"/>
                    <a:pt x="4981" y="0"/>
                    <a:pt x="4972" y="1"/>
                  </a:cubicBezTo>
                  <a:lnTo>
                    <a:pt x="368" y="1"/>
                  </a:lnTo>
                  <a:cubicBezTo>
                    <a:pt x="358"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7" name="Google Shape;2427;p51"/>
          <p:cNvGrpSpPr/>
          <p:nvPr/>
        </p:nvGrpSpPr>
        <p:grpSpPr>
          <a:xfrm>
            <a:off x="989783" y="3053369"/>
            <a:ext cx="349750" cy="429775"/>
            <a:chOff x="6084025" y="3045825"/>
            <a:chExt cx="349750" cy="429775"/>
          </a:xfrm>
        </p:grpSpPr>
        <p:sp>
          <p:nvSpPr>
            <p:cNvPr id="2428" name="Google Shape;2428;p51"/>
            <p:cNvSpPr/>
            <p:nvPr/>
          </p:nvSpPr>
          <p:spPr>
            <a:xfrm>
              <a:off x="6084025" y="3212350"/>
              <a:ext cx="39800" cy="12850"/>
            </a:xfrm>
            <a:custGeom>
              <a:avLst/>
              <a:gdLst/>
              <a:ahLst/>
              <a:cxnLst/>
              <a:rect l="l" t="t" r="r" b="b"/>
              <a:pathLst>
                <a:path w="1592" h="514" extrusionOk="0">
                  <a:moveTo>
                    <a:pt x="339" y="0"/>
                  </a:moveTo>
                  <a:cubicBezTo>
                    <a:pt x="0" y="0"/>
                    <a:pt x="0" y="514"/>
                    <a:pt x="339" y="514"/>
                  </a:cubicBezTo>
                  <a:cubicBezTo>
                    <a:pt x="348" y="514"/>
                    <a:pt x="357" y="514"/>
                    <a:pt x="367" y="513"/>
                  </a:cubicBezTo>
                  <a:lnTo>
                    <a:pt x="1240" y="513"/>
                  </a:lnTo>
                  <a:cubicBezTo>
                    <a:pt x="1249" y="514"/>
                    <a:pt x="1258" y="514"/>
                    <a:pt x="1267" y="514"/>
                  </a:cubicBezTo>
                  <a:cubicBezTo>
                    <a:pt x="1592" y="514"/>
                    <a:pt x="1592" y="0"/>
                    <a:pt x="1267" y="0"/>
                  </a:cubicBezTo>
                  <a:cubicBezTo>
                    <a:pt x="1258" y="0"/>
                    <a:pt x="1249" y="0"/>
                    <a:pt x="1240" y="1"/>
                  </a:cubicBezTo>
                  <a:lnTo>
                    <a:pt x="367" y="1"/>
                  </a:lnTo>
                  <a:cubicBezTo>
                    <a:pt x="357"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9" name="Google Shape;2429;p51"/>
            <p:cNvGrpSpPr/>
            <p:nvPr/>
          </p:nvGrpSpPr>
          <p:grpSpPr>
            <a:xfrm>
              <a:off x="6132050" y="3045825"/>
              <a:ext cx="301725" cy="429775"/>
              <a:chOff x="6132050" y="3045825"/>
              <a:chExt cx="301725" cy="429775"/>
            </a:xfrm>
          </p:grpSpPr>
          <p:sp>
            <p:nvSpPr>
              <p:cNvPr id="2430" name="Google Shape;2430;p51"/>
              <p:cNvSpPr/>
              <p:nvPr/>
            </p:nvSpPr>
            <p:spPr>
              <a:xfrm>
                <a:off x="6352375" y="3314650"/>
                <a:ext cx="30850" cy="27975"/>
              </a:xfrm>
              <a:custGeom>
                <a:avLst/>
                <a:gdLst/>
                <a:ahLst/>
                <a:cxnLst/>
                <a:rect l="l" t="t" r="r" b="b"/>
                <a:pathLst>
                  <a:path w="1234" h="1119" extrusionOk="0">
                    <a:moveTo>
                      <a:pt x="362" y="1"/>
                    </a:moveTo>
                    <a:cubicBezTo>
                      <a:pt x="167" y="1"/>
                      <a:pt x="1" y="235"/>
                      <a:pt x="165" y="423"/>
                    </a:cubicBezTo>
                    <a:lnTo>
                      <a:pt x="782" y="1040"/>
                    </a:lnTo>
                    <a:cubicBezTo>
                      <a:pt x="835" y="1093"/>
                      <a:pt x="899" y="1119"/>
                      <a:pt x="963" y="1119"/>
                    </a:cubicBezTo>
                    <a:cubicBezTo>
                      <a:pt x="1027" y="1119"/>
                      <a:pt x="1090" y="1093"/>
                      <a:pt x="1143" y="1040"/>
                    </a:cubicBezTo>
                    <a:cubicBezTo>
                      <a:pt x="1233" y="935"/>
                      <a:pt x="1233" y="784"/>
                      <a:pt x="1143" y="679"/>
                    </a:cubicBezTo>
                    <a:lnTo>
                      <a:pt x="526" y="62"/>
                    </a:lnTo>
                    <a:cubicBezTo>
                      <a:pt x="474" y="19"/>
                      <a:pt x="417" y="1"/>
                      <a:pt x="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1"/>
              <p:cNvSpPr/>
              <p:nvPr/>
            </p:nvSpPr>
            <p:spPr>
              <a:xfrm>
                <a:off x="6395225" y="3212350"/>
                <a:ext cx="38550" cy="12850"/>
              </a:xfrm>
              <a:custGeom>
                <a:avLst/>
                <a:gdLst/>
                <a:ahLst/>
                <a:cxnLst/>
                <a:rect l="l" t="t" r="r" b="b"/>
                <a:pathLst>
                  <a:path w="1542" h="514" extrusionOk="0">
                    <a:moveTo>
                      <a:pt x="1217" y="0"/>
                    </a:moveTo>
                    <a:cubicBezTo>
                      <a:pt x="1208" y="0"/>
                      <a:pt x="1199" y="0"/>
                      <a:pt x="1189" y="1"/>
                    </a:cubicBezTo>
                    <a:lnTo>
                      <a:pt x="317" y="1"/>
                    </a:lnTo>
                    <a:cubicBezTo>
                      <a:pt x="1" y="31"/>
                      <a:pt x="1" y="483"/>
                      <a:pt x="317" y="513"/>
                    </a:cubicBezTo>
                    <a:lnTo>
                      <a:pt x="1189" y="513"/>
                    </a:lnTo>
                    <a:cubicBezTo>
                      <a:pt x="1199" y="514"/>
                      <a:pt x="1208" y="514"/>
                      <a:pt x="1217" y="514"/>
                    </a:cubicBezTo>
                    <a:cubicBezTo>
                      <a:pt x="1542" y="514"/>
                      <a:pt x="1542"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2" name="Google Shape;2432;p51"/>
              <p:cNvGrpSpPr/>
              <p:nvPr/>
            </p:nvGrpSpPr>
            <p:grpSpPr>
              <a:xfrm>
                <a:off x="6132050" y="3045825"/>
                <a:ext cx="263950" cy="429775"/>
                <a:chOff x="6132050" y="3045825"/>
                <a:chExt cx="263950" cy="429775"/>
              </a:xfrm>
            </p:grpSpPr>
            <p:sp>
              <p:nvSpPr>
                <p:cNvPr id="2433" name="Google Shape;2433;p51"/>
                <p:cNvSpPr/>
                <p:nvPr/>
              </p:nvSpPr>
              <p:spPr>
                <a:xfrm>
                  <a:off x="6132675" y="3092375"/>
                  <a:ext cx="263325" cy="383225"/>
                </a:xfrm>
                <a:custGeom>
                  <a:avLst/>
                  <a:gdLst/>
                  <a:ahLst/>
                  <a:cxnLst/>
                  <a:rect l="l" t="t" r="r" b="b"/>
                  <a:pathLst>
                    <a:path w="10533" h="15329" extrusionOk="0">
                      <a:moveTo>
                        <a:pt x="6817" y="11857"/>
                      </a:moveTo>
                      <a:lnTo>
                        <a:pt x="6817" y="12308"/>
                      </a:lnTo>
                      <a:lnTo>
                        <a:pt x="3296" y="12308"/>
                      </a:lnTo>
                      <a:lnTo>
                        <a:pt x="3296" y="11857"/>
                      </a:lnTo>
                      <a:close/>
                      <a:moveTo>
                        <a:pt x="6817" y="12820"/>
                      </a:moveTo>
                      <a:lnTo>
                        <a:pt x="6817" y="13060"/>
                      </a:lnTo>
                      <a:cubicBezTo>
                        <a:pt x="6817" y="13151"/>
                        <a:pt x="6817" y="13226"/>
                        <a:pt x="6802" y="13316"/>
                      </a:cubicBezTo>
                      <a:lnTo>
                        <a:pt x="5131" y="13316"/>
                      </a:lnTo>
                      <a:cubicBezTo>
                        <a:pt x="4785" y="13316"/>
                        <a:pt x="4785" y="13828"/>
                        <a:pt x="5131" y="13828"/>
                      </a:cubicBezTo>
                      <a:lnTo>
                        <a:pt x="6651" y="13828"/>
                      </a:lnTo>
                      <a:cubicBezTo>
                        <a:pt x="6350" y="14430"/>
                        <a:pt x="5733" y="14821"/>
                        <a:pt x="5056" y="14821"/>
                      </a:cubicBezTo>
                      <a:cubicBezTo>
                        <a:pt x="4379" y="14821"/>
                        <a:pt x="3762" y="14430"/>
                        <a:pt x="3461" y="13828"/>
                      </a:cubicBezTo>
                      <a:lnTo>
                        <a:pt x="4033" y="13828"/>
                      </a:lnTo>
                      <a:cubicBezTo>
                        <a:pt x="4364" y="13828"/>
                        <a:pt x="4364" y="13316"/>
                        <a:pt x="4033" y="13316"/>
                      </a:cubicBezTo>
                      <a:lnTo>
                        <a:pt x="3326" y="13316"/>
                      </a:lnTo>
                      <a:cubicBezTo>
                        <a:pt x="3311" y="13226"/>
                        <a:pt x="3296" y="13151"/>
                        <a:pt x="3296" y="13060"/>
                      </a:cubicBezTo>
                      <a:lnTo>
                        <a:pt x="3296" y="12820"/>
                      </a:lnTo>
                      <a:close/>
                      <a:moveTo>
                        <a:pt x="5075" y="0"/>
                      </a:moveTo>
                      <a:cubicBezTo>
                        <a:pt x="3225" y="0"/>
                        <a:pt x="1514" y="1006"/>
                        <a:pt x="633" y="2634"/>
                      </a:cubicBezTo>
                      <a:cubicBezTo>
                        <a:pt x="501" y="2837"/>
                        <a:pt x="670" y="3019"/>
                        <a:pt x="846" y="3019"/>
                      </a:cubicBezTo>
                      <a:cubicBezTo>
                        <a:pt x="930" y="3019"/>
                        <a:pt x="1015" y="2977"/>
                        <a:pt x="1069" y="2874"/>
                      </a:cubicBezTo>
                      <a:cubicBezTo>
                        <a:pt x="1906" y="1339"/>
                        <a:pt x="3468" y="505"/>
                        <a:pt x="5058" y="505"/>
                      </a:cubicBezTo>
                      <a:cubicBezTo>
                        <a:pt x="6069" y="505"/>
                        <a:pt x="7091" y="843"/>
                        <a:pt x="7945" y="1550"/>
                      </a:cubicBezTo>
                      <a:cubicBezTo>
                        <a:pt x="10157" y="3371"/>
                        <a:pt x="10157" y="6741"/>
                        <a:pt x="7960" y="8562"/>
                      </a:cubicBezTo>
                      <a:cubicBezTo>
                        <a:pt x="7900" y="8607"/>
                        <a:pt x="7840" y="8652"/>
                        <a:pt x="7795" y="8712"/>
                      </a:cubicBezTo>
                      <a:cubicBezTo>
                        <a:pt x="7163" y="9299"/>
                        <a:pt x="6817" y="10126"/>
                        <a:pt x="6817" y="10984"/>
                      </a:cubicBezTo>
                      <a:lnTo>
                        <a:pt x="6817" y="11360"/>
                      </a:lnTo>
                      <a:lnTo>
                        <a:pt x="5944" y="11360"/>
                      </a:lnTo>
                      <a:lnTo>
                        <a:pt x="5944" y="9991"/>
                      </a:lnTo>
                      <a:cubicBezTo>
                        <a:pt x="5944" y="9826"/>
                        <a:pt x="5816" y="9743"/>
                        <a:pt x="5688" y="9743"/>
                      </a:cubicBezTo>
                      <a:cubicBezTo>
                        <a:pt x="5560" y="9743"/>
                        <a:pt x="5432" y="9826"/>
                        <a:pt x="5432" y="9991"/>
                      </a:cubicBezTo>
                      <a:lnTo>
                        <a:pt x="5432" y="11360"/>
                      </a:lnTo>
                      <a:lnTo>
                        <a:pt x="4620" y="11360"/>
                      </a:lnTo>
                      <a:lnTo>
                        <a:pt x="4620" y="8291"/>
                      </a:lnTo>
                      <a:lnTo>
                        <a:pt x="5432" y="8291"/>
                      </a:lnTo>
                      <a:lnTo>
                        <a:pt x="5432" y="8893"/>
                      </a:lnTo>
                      <a:cubicBezTo>
                        <a:pt x="5432" y="9058"/>
                        <a:pt x="5560" y="9141"/>
                        <a:pt x="5688" y="9141"/>
                      </a:cubicBezTo>
                      <a:cubicBezTo>
                        <a:pt x="5816" y="9141"/>
                        <a:pt x="5944" y="9058"/>
                        <a:pt x="5944" y="8893"/>
                      </a:cubicBezTo>
                      <a:lnTo>
                        <a:pt x="5944" y="8050"/>
                      </a:lnTo>
                      <a:cubicBezTo>
                        <a:pt x="5944" y="7900"/>
                        <a:pt x="5824" y="7794"/>
                        <a:pt x="5688" y="7794"/>
                      </a:cubicBezTo>
                      <a:lnTo>
                        <a:pt x="5312" y="7794"/>
                      </a:lnTo>
                      <a:lnTo>
                        <a:pt x="5312" y="7223"/>
                      </a:lnTo>
                      <a:cubicBezTo>
                        <a:pt x="5809" y="7208"/>
                        <a:pt x="6215" y="6801"/>
                        <a:pt x="6215" y="6290"/>
                      </a:cubicBezTo>
                      <a:lnTo>
                        <a:pt x="6215" y="5944"/>
                      </a:lnTo>
                      <a:cubicBezTo>
                        <a:pt x="6215" y="5628"/>
                        <a:pt x="6004" y="5342"/>
                        <a:pt x="5703" y="5252"/>
                      </a:cubicBezTo>
                      <a:lnTo>
                        <a:pt x="4575" y="4875"/>
                      </a:lnTo>
                      <a:cubicBezTo>
                        <a:pt x="4469" y="4830"/>
                        <a:pt x="4409" y="4740"/>
                        <a:pt x="4409" y="4635"/>
                      </a:cubicBezTo>
                      <a:lnTo>
                        <a:pt x="4409" y="4153"/>
                      </a:lnTo>
                      <a:cubicBezTo>
                        <a:pt x="4409" y="3958"/>
                        <a:pt x="4560" y="3792"/>
                        <a:pt x="4755" y="3792"/>
                      </a:cubicBezTo>
                      <a:lnTo>
                        <a:pt x="5372" y="3792"/>
                      </a:lnTo>
                      <a:cubicBezTo>
                        <a:pt x="5553" y="3792"/>
                        <a:pt x="5718" y="3958"/>
                        <a:pt x="5718" y="4153"/>
                      </a:cubicBezTo>
                      <a:cubicBezTo>
                        <a:pt x="5718" y="4319"/>
                        <a:pt x="5842" y="4402"/>
                        <a:pt x="5967" y="4402"/>
                      </a:cubicBezTo>
                      <a:cubicBezTo>
                        <a:pt x="6091" y="4402"/>
                        <a:pt x="6215" y="4319"/>
                        <a:pt x="6215" y="4153"/>
                      </a:cubicBezTo>
                      <a:cubicBezTo>
                        <a:pt x="6215" y="3672"/>
                        <a:pt x="5839" y="3296"/>
                        <a:pt x="5372" y="3296"/>
                      </a:cubicBezTo>
                      <a:lnTo>
                        <a:pt x="5312" y="3296"/>
                      </a:lnTo>
                      <a:lnTo>
                        <a:pt x="5312" y="2739"/>
                      </a:lnTo>
                      <a:cubicBezTo>
                        <a:pt x="5297" y="2588"/>
                        <a:pt x="5180" y="2513"/>
                        <a:pt x="5064" y="2513"/>
                      </a:cubicBezTo>
                      <a:cubicBezTo>
                        <a:pt x="4947" y="2513"/>
                        <a:pt x="4831" y="2588"/>
                        <a:pt x="4816" y="2739"/>
                      </a:cubicBezTo>
                      <a:lnTo>
                        <a:pt x="4816" y="3296"/>
                      </a:lnTo>
                      <a:lnTo>
                        <a:pt x="4755" y="3296"/>
                      </a:lnTo>
                      <a:cubicBezTo>
                        <a:pt x="4289" y="3296"/>
                        <a:pt x="3913" y="3672"/>
                        <a:pt x="3913" y="4153"/>
                      </a:cubicBezTo>
                      <a:lnTo>
                        <a:pt x="3913" y="4650"/>
                      </a:lnTo>
                      <a:cubicBezTo>
                        <a:pt x="3913" y="4966"/>
                        <a:pt x="4108" y="5252"/>
                        <a:pt x="4424" y="5342"/>
                      </a:cubicBezTo>
                      <a:lnTo>
                        <a:pt x="5553" y="5718"/>
                      </a:lnTo>
                      <a:cubicBezTo>
                        <a:pt x="5643" y="5748"/>
                        <a:pt x="5718" y="5838"/>
                        <a:pt x="5703" y="5944"/>
                      </a:cubicBezTo>
                      <a:lnTo>
                        <a:pt x="5703" y="6290"/>
                      </a:lnTo>
                      <a:cubicBezTo>
                        <a:pt x="5718" y="6530"/>
                        <a:pt x="5523" y="6711"/>
                        <a:pt x="5282" y="6711"/>
                      </a:cubicBezTo>
                      <a:lnTo>
                        <a:pt x="4831" y="6711"/>
                      </a:lnTo>
                      <a:cubicBezTo>
                        <a:pt x="4605" y="6711"/>
                        <a:pt x="4409" y="6530"/>
                        <a:pt x="4409" y="6290"/>
                      </a:cubicBezTo>
                      <a:cubicBezTo>
                        <a:pt x="4424" y="6109"/>
                        <a:pt x="4289" y="6019"/>
                        <a:pt x="4154" y="6019"/>
                      </a:cubicBezTo>
                      <a:cubicBezTo>
                        <a:pt x="4018" y="6019"/>
                        <a:pt x="3883" y="6109"/>
                        <a:pt x="3898" y="6290"/>
                      </a:cubicBezTo>
                      <a:cubicBezTo>
                        <a:pt x="3913" y="6786"/>
                        <a:pt x="4304" y="7193"/>
                        <a:pt x="4800" y="7223"/>
                      </a:cubicBezTo>
                      <a:lnTo>
                        <a:pt x="4800" y="7779"/>
                      </a:lnTo>
                      <a:lnTo>
                        <a:pt x="4364" y="7779"/>
                      </a:lnTo>
                      <a:cubicBezTo>
                        <a:pt x="4229" y="7779"/>
                        <a:pt x="4123" y="7900"/>
                        <a:pt x="4123" y="8035"/>
                      </a:cubicBezTo>
                      <a:lnTo>
                        <a:pt x="4123" y="11345"/>
                      </a:lnTo>
                      <a:lnTo>
                        <a:pt x="3296" y="11345"/>
                      </a:lnTo>
                      <a:lnTo>
                        <a:pt x="3296" y="10969"/>
                      </a:lnTo>
                      <a:cubicBezTo>
                        <a:pt x="3296" y="10036"/>
                        <a:pt x="2875" y="9148"/>
                        <a:pt x="2152" y="8562"/>
                      </a:cubicBezTo>
                      <a:cubicBezTo>
                        <a:pt x="1099" y="7689"/>
                        <a:pt x="497" y="6395"/>
                        <a:pt x="512" y="5026"/>
                      </a:cubicBezTo>
                      <a:cubicBezTo>
                        <a:pt x="512" y="4650"/>
                        <a:pt x="558" y="4259"/>
                        <a:pt x="663" y="3897"/>
                      </a:cubicBezTo>
                      <a:cubicBezTo>
                        <a:pt x="699" y="3708"/>
                        <a:pt x="551" y="3589"/>
                        <a:pt x="404" y="3589"/>
                      </a:cubicBezTo>
                      <a:cubicBezTo>
                        <a:pt x="306" y="3589"/>
                        <a:pt x="209" y="3642"/>
                        <a:pt x="166" y="3762"/>
                      </a:cubicBezTo>
                      <a:cubicBezTo>
                        <a:pt x="61" y="4183"/>
                        <a:pt x="1" y="4605"/>
                        <a:pt x="1" y="5026"/>
                      </a:cubicBezTo>
                      <a:cubicBezTo>
                        <a:pt x="1" y="6530"/>
                        <a:pt x="663" y="7975"/>
                        <a:pt x="1836" y="8938"/>
                      </a:cubicBezTo>
                      <a:cubicBezTo>
                        <a:pt x="2438" y="9449"/>
                        <a:pt x="2799" y="10187"/>
                        <a:pt x="2799" y="10969"/>
                      </a:cubicBezTo>
                      <a:lnTo>
                        <a:pt x="2799" y="13045"/>
                      </a:lnTo>
                      <a:cubicBezTo>
                        <a:pt x="2814" y="13256"/>
                        <a:pt x="2829" y="13452"/>
                        <a:pt x="2875" y="13647"/>
                      </a:cubicBezTo>
                      <a:cubicBezTo>
                        <a:pt x="3168" y="14768"/>
                        <a:pt x="4112" y="15329"/>
                        <a:pt x="5056" y="15329"/>
                      </a:cubicBezTo>
                      <a:cubicBezTo>
                        <a:pt x="6000" y="15329"/>
                        <a:pt x="6945" y="14768"/>
                        <a:pt x="7238" y="13647"/>
                      </a:cubicBezTo>
                      <a:cubicBezTo>
                        <a:pt x="7283" y="13452"/>
                        <a:pt x="7313" y="13256"/>
                        <a:pt x="7313" y="13060"/>
                      </a:cubicBezTo>
                      <a:lnTo>
                        <a:pt x="7313" y="10984"/>
                      </a:lnTo>
                      <a:cubicBezTo>
                        <a:pt x="7328" y="10262"/>
                        <a:pt x="7629" y="9570"/>
                        <a:pt x="8156" y="9073"/>
                      </a:cubicBezTo>
                      <a:cubicBezTo>
                        <a:pt x="8201" y="9028"/>
                        <a:pt x="8246" y="8983"/>
                        <a:pt x="8291" y="8938"/>
                      </a:cubicBezTo>
                      <a:cubicBezTo>
                        <a:pt x="9916" y="7584"/>
                        <a:pt x="10533" y="5372"/>
                        <a:pt x="9826" y="3371"/>
                      </a:cubicBezTo>
                      <a:cubicBezTo>
                        <a:pt x="9119" y="1370"/>
                        <a:pt x="7238" y="31"/>
                        <a:pt x="5131" y="1"/>
                      </a:cubicBezTo>
                      <a:lnTo>
                        <a:pt x="5116" y="1"/>
                      </a:lnTo>
                      <a:cubicBezTo>
                        <a:pt x="5103" y="0"/>
                        <a:pt x="5089"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1"/>
                <p:cNvSpPr/>
                <p:nvPr/>
              </p:nvSpPr>
              <p:spPr>
                <a:xfrm>
                  <a:off x="6252300" y="3045825"/>
                  <a:ext cx="13375" cy="35300"/>
                </a:xfrm>
                <a:custGeom>
                  <a:avLst/>
                  <a:gdLst/>
                  <a:ahLst/>
                  <a:cxnLst/>
                  <a:rect l="l" t="t" r="r" b="b"/>
                  <a:pathLst>
                    <a:path w="535" h="1412" extrusionOk="0">
                      <a:moveTo>
                        <a:pt x="269" y="1"/>
                      </a:moveTo>
                      <a:cubicBezTo>
                        <a:pt x="136" y="1"/>
                        <a:pt x="0" y="95"/>
                        <a:pt x="15" y="283"/>
                      </a:cubicBezTo>
                      <a:lnTo>
                        <a:pt x="15" y="1155"/>
                      </a:lnTo>
                      <a:cubicBezTo>
                        <a:pt x="15" y="1291"/>
                        <a:pt x="136" y="1411"/>
                        <a:pt x="271" y="1411"/>
                      </a:cubicBezTo>
                      <a:cubicBezTo>
                        <a:pt x="407" y="1411"/>
                        <a:pt x="527" y="1291"/>
                        <a:pt x="512" y="1155"/>
                      </a:cubicBezTo>
                      <a:lnTo>
                        <a:pt x="512" y="283"/>
                      </a:lnTo>
                      <a:cubicBezTo>
                        <a:pt x="535" y="95"/>
                        <a:pt x="403"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1"/>
                <p:cNvSpPr/>
                <p:nvPr/>
              </p:nvSpPr>
              <p:spPr>
                <a:xfrm>
                  <a:off x="6132050" y="3094600"/>
                  <a:ext cx="33375" cy="28650"/>
                </a:xfrm>
                <a:custGeom>
                  <a:avLst/>
                  <a:gdLst/>
                  <a:ahLst/>
                  <a:cxnLst/>
                  <a:rect l="l" t="t" r="r" b="b"/>
                  <a:pathLst>
                    <a:path w="1335" h="1146" extrusionOk="0">
                      <a:moveTo>
                        <a:pt x="380" y="0"/>
                      </a:moveTo>
                      <a:cubicBezTo>
                        <a:pt x="177" y="0"/>
                        <a:pt x="1" y="270"/>
                        <a:pt x="206" y="453"/>
                      </a:cubicBezTo>
                      <a:lnTo>
                        <a:pt x="823" y="1070"/>
                      </a:lnTo>
                      <a:cubicBezTo>
                        <a:pt x="868" y="1115"/>
                        <a:pt x="929" y="1145"/>
                        <a:pt x="1004" y="1145"/>
                      </a:cubicBezTo>
                      <a:cubicBezTo>
                        <a:pt x="1230" y="1145"/>
                        <a:pt x="1335" y="875"/>
                        <a:pt x="1184" y="709"/>
                      </a:cubicBezTo>
                      <a:lnTo>
                        <a:pt x="568" y="92"/>
                      </a:lnTo>
                      <a:cubicBezTo>
                        <a:pt x="510" y="27"/>
                        <a:pt x="443" y="0"/>
                        <a:pt x="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1"/>
                <p:cNvSpPr/>
                <p:nvPr/>
              </p:nvSpPr>
              <p:spPr>
                <a:xfrm>
                  <a:off x="6133050" y="3314500"/>
                  <a:ext cx="30875" cy="28050"/>
                </a:xfrm>
                <a:custGeom>
                  <a:avLst/>
                  <a:gdLst/>
                  <a:ahLst/>
                  <a:cxnLst/>
                  <a:rect l="l" t="t" r="r" b="b"/>
                  <a:pathLst>
                    <a:path w="1235" h="1122" extrusionOk="0">
                      <a:moveTo>
                        <a:pt x="964" y="0"/>
                      </a:moveTo>
                      <a:cubicBezTo>
                        <a:pt x="900" y="0"/>
                        <a:pt x="836" y="23"/>
                        <a:pt x="783" y="68"/>
                      </a:cubicBezTo>
                      <a:lnTo>
                        <a:pt x="166" y="685"/>
                      </a:lnTo>
                      <a:cubicBezTo>
                        <a:pt x="1" y="850"/>
                        <a:pt x="121" y="1121"/>
                        <a:pt x="347" y="1121"/>
                      </a:cubicBezTo>
                      <a:cubicBezTo>
                        <a:pt x="407" y="1121"/>
                        <a:pt x="467" y="1091"/>
                        <a:pt x="528" y="1046"/>
                      </a:cubicBezTo>
                      <a:lnTo>
                        <a:pt x="1144" y="429"/>
                      </a:lnTo>
                      <a:cubicBezTo>
                        <a:pt x="1235" y="324"/>
                        <a:pt x="1235" y="173"/>
                        <a:pt x="1144" y="68"/>
                      </a:cubicBezTo>
                      <a:cubicBezTo>
                        <a:pt x="1092" y="23"/>
                        <a:pt x="1028" y="0"/>
                        <a:pt x="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7" name="Google Shape;2437;p51"/>
              <p:cNvSpPr/>
              <p:nvPr/>
            </p:nvSpPr>
            <p:spPr>
              <a:xfrm>
                <a:off x="6352350" y="3094900"/>
                <a:ext cx="32950" cy="28350"/>
              </a:xfrm>
              <a:custGeom>
                <a:avLst/>
                <a:gdLst/>
                <a:ahLst/>
                <a:cxnLst/>
                <a:rect l="l" t="t" r="r" b="b"/>
                <a:pathLst>
                  <a:path w="1318" h="1134" extrusionOk="0">
                    <a:moveTo>
                      <a:pt x="959" y="1"/>
                    </a:moveTo>
                    <a:cubicBezTo>
                      <a:pt x="901" y="1"/>
                      <a:pt x="839" y="24"/>
                      <a:pt x="783" y="80"/>
                    </a:cubicBezTo>
                    <a:lnTo>
                      <a:pt x="166" y="697"/>
                    </a:lnTo>
                    <a:cubicBezTo>
                      <a:pt x="1" y="863"/>
                      <a:pt x="121" y="1133"/>
                      <a:pt x="347" y="1133"/>
                    </a:cubicBezTo>
                    <a:cubicBezTo>
                      <a:pt x="407" y="1133"/>
                      <a:pt x="467" y="1103"/>
                      <a:pt x="527" y="1058"/>
                    </a:cubicBezTo>
                    <a:lnTo>
                      <a:pt x="1144" y="441"/>
                    </a:lnTo>
                    <a:cubicBezTo>
                      <a:pt x="1317" y="256"/>
                      <a:pt x="1154" y="1"/>
                      <a:pt x="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BD32E3E2-CD66-C57A-2891-EC74C5E5CA6D}"/>
              </a:ext>
            </a:extLst>
          </p:cNvPr>
          <p:cNvPicPr>
            <a:picLocks noChangeAspect="1"/>
          </p:cNvPicPr>
          <p:nvPr/>
        </p:nvPicPr>
        <p:blipFill>
          <a:blip r:embed="rId7"/>
          <a:stretch>
            <a:fillRect/>
          </a:stretch>
        </p:blipFill>
        <p:spPr>
          <a:xfrm>
            <a:off x="-925661" y="-160239"/>
            <a:ext cx="11127312" cy="530373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sp>
        <p:nvSpPr>
          <p:cNvPr id="2476" name="Google Shape;2476;p52"/>
          <p:cNvSpPr txBox="1">
            <a:spLocks noGrp="1"/>
          </p:cNvSpPr>
          <p:nvPr>
            <p:ph type="ctrTitle"/>
          </p:nvPr>
        </p:nvSpPr>
        <p:spPr>
          <a:xfrm>
            <a:off x="-740461" y="750488"/>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Overfitting và underfitting</a:t>
            </a:r>
            <a:endParaRPr dirty="0">
              <a:solidFill>
                <a:schemeClr val="dk2"/>
              </a:solidFill>
            </a:endParaRPr>
          </a:p>
        </p:txBody>
      </p:sp>
      <p:sp>
        <p:nvSpPr>
          <p:cNvPr id="2" name="Google Shape;2247;p46">
            <a:extLst>
              <a:ext uri="{FF2B5EF4-FFF2-40B4-BE49-F238E27FC236}">
                <a16:creationId xmlns:a16="http://schemas.microsoft.com/office/drawing/2014/main" id="{E30324F7-1C09-30DC-6E86-86BDD53AE81E}"/>
              </a:ext>
            </a:extLst>
          </p:cNvPr>
          <p:cNvSpPr txBox="1">
            <a:spLocks/>
          </p:cNvSpPr>
          <p:nvPr/>
        </p:nvSpPr>
        <p:spPr>
          <a:xfrm>
            <a:off x="734291" y="1118089"/>
            <a:ext cx="5103801" cy="333667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a:lnSpc>
                <a:spcPct val="107000"/>
              </a:lnSpc>
              <a:spcBef>
                <a:spcPts val="0"/>
              </a:spcBef>
              <a:spcAft>
                <a:spcPts val="800"/>
              </a:spcAft>
            </a:pPr>
            <a:r>
              <a:rPr lang="en-US"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Overfitting: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hiện</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tượng</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thuật</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toán</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chúng</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ta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đạt</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kết</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quả</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rất</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tốt</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trên</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tập</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dữ</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liệu</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train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nhưng</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lại</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đạt</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kết</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quả</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kém</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trên</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tập</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dữ</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liệu</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kiểm</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tra</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thực</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tế</a:t>
            </a:r>
            <a:endPar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Underfitting</a:t>
            </a:r>
            <a:r>
              <a:rPr lang="en-US" sz="1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Ngược</a:t>
            </a:r>
            <a:r>
              <a:rPr lang="en-US" sz="1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lại</a:t>
            </a:r>
            <a:r>
              <a:rPr lang="en-US" sz="1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với</a:t>
            </a:r>
            <a:r>
              <a:rPr lang="en-US" sz="1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 overfitting</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17041AA-98A2-DEB2-688C-568C8128FCF5}"/>
              </a:ext>
            </a:extLst>
          </p:cNvPr>
          <p:cNvPicPr>
            <a:picLocks noChangeAspect="1"/>
          </p:cNvPicPr>
          <p:nvPr/>
        </p:nvPicPr>
        <p:blipFill>
          <a:blip r:embed="rId3"/>
          <a:stretch>
            <a:fillRect/>
          </a:stretch>
        </p:blipFill>
        <p:spPr>
          <a:xfrm>
            <a:off x="6062767" y="1397634"/>
            <a:ext cx="3121839" cy="305713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0"/>
        <p:cNvGrpSpPr/>
        <p:nvPr/>
      </p:nvGrpSpPr>
      <p:grpSpPr>
        <a:xfrm>
          <a:off x="0" y="0"/>
          <a:ext cx="0" cy="0"/>
          <a:chOff x="0" y="0"/>
          <a:chExt cx="0" cy="0"/>
        </a:xfrm>
      </p:grpSpPr>
      <p:sp>
        <p:nvSpPr>
          <p:cNvPr id="2481" name="Google Shape;2481;p53"/>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Goals</a:t>
            </a:r>
            <a:endParaRPr/>
          </a:p>
        </p:txBody>
      </p:sp>
      <p:pic>
        <p:nvPicPr>
          <p:cNvPr id="2482" name="Google Shape;2482;p53"/>
          <p:cNvPicPr preferRelativeResize="0"/>
          <p:nvPr/>
        </p:nvPicPr>
        <p:blipFill>
          <a:blip r:embed="rId3">
            <a:alphaModFix amt="52000"/>
          </a:blip>
          <a:stretch>
            <a:fillRect/>
          </a:stretch>
        </p:blipFill>
        <p:spPr>
          <a:xfrm rot="-1128988" flipH="1">
            <a:off x="1108668" y="1243140"/>
            <a:ext cx="1298899" cy="912343"/>
          </a:xfrm>
          <a:prstGeom prst="rect">
            <a:avLst/>
          </a:prstGeom>
          <a:noFill/>
          <a:ln>
            <a:noFill/>
          </a:ln>
        </p:spPr>
      </p:pic>
      <p:pic>
        <p:nvPicPr>
          <p:cNvPr id="2483" name="Google Shape;2483;p53"/>
          <p:cNvPicPr preferRelativeResize="0"/>
          <p:nvPr/>
        </p:nvPicPr>
        <p:blipFill>
          <a:blip r:embed="rId4">
            <a:alphaModFix amt="52000"/>
          </a:blip>
          <a:stretch>
            <a:fillRect/>
          </a:stretch>
        </p:blipFill>
        <p:spPr>
          <a:xfrm rot="-1128988" flipH="1">
            <a:off x="1108668" y="2753430"/>
            <a:ext cx="1298899" cy="912343"/>
          </a:xfrm>
          <a:prstGeom prst="rect">
            <a:avLst/>
          </a:prstGeom>
          <a:noFill/>
          <a:ln>
            <a:noFill/>
          </a:ln>
        </p:spPr>
      </p:pic>
      <p:pic>
        <p:nvPicPr>
          <p:cNvPr id="2484" name="Google Shape;2484;p53"/>
          <p:cNvPicPr preferRelativeResize="0"/>
          <p:nvPr/>
        </p:nvPicPr>
        <p:blipFill>
          <a:blip r:embed="rId5">
            <a:alphaModFix amt="52000"/>
          </a:blip>
          <a:stretch>
            <a:fillRect/>
          </a:stretch>
        </p:blipFill>
        <p:spPr>
          <a:xfrm rot="-1128988" flipH="1">
            <a:off x="6760893" y="1243140"/>
            <a:ext cx="1298899" cy="912343"/>
          </a:xfrm>
          <a:prstGeom prst="rect">
            <a:avLst/>
          </a:prstGeom>
          <a:noFill/>
          <a:ln>
            <a:noFill/>
          </a:ln>
        </p:spPr>
      </p:pic>
      <p:pic>
        <p:nvPicPr>
          <p:cNvPr id="2485" name="Google Shape;2485;p53"/>
          <p:cNvPicPr preferRelativeResize="0"/>
          <p:nvPr/>
        </p:nvPicPr>
        <p:blipFill>
          <a:blip r:embed="rId6">
            <a:alphaModFix amt="52000"/>
          </a:blip>
          <a:stretch>
            <a:fillRect/>
          </a:stretch>
        </p:blipFill>
        <p:spPr>
          <a:xfrm rot="-1128988" flipH="1">
            <a:off x="6760893" y="2753430"/>
            <a:ext cx="1298899" cy="912343"/>
          </a:xfrm>
          <a:prstGeom prst="rect">
            <a:avLst/>
          </a:prstGeom>
          <a:noFill/>
          <a:ln>
            <a:noFill/>
          </a:ln>
        </p:spPr>
      </p:pic>
      <p:pic>
        <p:nvPicPr>
          <p:cNvPr id="2486" name="Google Shape;2486;p53"/>
          <p:cNvPicPr preferRelativeResize="0"/>
          <p:nvPr/>
        </p:nvPicPr>
        <p:blipFill rotWithShape="1">
          <a:blip r:embed="rId7">
            <a:alphaModFix/>
          </a:blip>
          <a:srcRect l="30632" t="21114" r="30621" b="21102"/>
          <a:stretch/>
        </p:blipFill>
        <p:spPr>
          <a:xfrm>
            <a:off x="3515296" y="1687958"/>
            <a:ext cx="2127000" cy="2110800"/>
          </a:xfrm>
          <a:prstGeom prst="ellipse">
            <a:avLst/>
          </a:prstGeom>
          <a:noFill/>
          <a:ln>
            <a:noFill/>
          </a:ln>
        </p:spPr>
      </p:pic>
      <p:sp>
        <p:nvSpPr>
          <p:cNvPr id="2487" name="Google Shape;2487;p53"/>
          <p:cNvSpPr txBox="1">
            <a:spLocks noGrp="1"/>
          </p:cNvSpPr>
          <p:nvPr>
            <p:ph type="title"/>
          </p:nvPr>
        </p:nvSpPr>
        <p:spPr>
          <a:xfrm>
            <a:off x="1224826" y="1435461"/>
            <a:ext cx="2127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Goal 1</a:t>
            </a:r>
            <a:endParaRPr/>
          </a:p>
        </p:txBody>
      </p:sp>
      <p:sp>
        <p:nvSpPr>
          <p:cNvPr id="2488" name="Google Shape;2488;p53"/>
          <p:cNvSpPr txBox="1">
            <a:spLocks noGrp="1"/>
          </p:cNvSpPr>
          <p:nvPr>
            <p:ph type="subTitle" idx="1"/>
          </p:nvPr>
        </p:nvSpPr>
        <p:spPr>
          <a:xfrm>
            <a:off x="1224829" y="1914654"/>
            <a:ext cx="2127000" cy="91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but also very high temperatures</a:t>
            </a:r>
            <a:endParaRPr/>
          </a:p>
        </p:txBody>
      </p:sp>
      <p:sp>
        <p:nvSpPr>
          <p:cNvPr id="2489" name="Google Shape;2489;p53"/>
          <p:cNvSpPr txBox="1">
            <a:spLocks noGrp="1"/>
          </p:cNvSpPr>
          <p:nvPr>
            <p:ph type="title" idx="2"/>
          </p:nvPr>
        </p:nvSpPr>
        <p:spPr>
          <a:xfrm>
            <a:off x="5826912" y="1435461"/>
            <a:ext cx="21270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Goal 3</a:t>
            </a:r>
            <a:endParaRPr/>
          </a:p>
        </p:txBody>
      </p:sp>
      <p:sp>
        <p:nvSpPr>
          <p:cNvPr id="2490" name="Google Shape;2490;p53"/>
          <p:cNvSpPr txBox="1">
            <a:spLocks noGrp="1"/>
          </p:cNvSpPr>
          <p:nvPr>
            <p:ph type="subTitle" idx="3"/>
          </p:nvPr>
        </p:nvSpPr>
        <p:spPr>
          <a:xfrm>
            <a:off x="5826914" y="1914654"/>
            <a:ext cx="2127000" cy="912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Jupiter is a gas giant and the largest planet in the Solar System</a:t>
            </a:r>
            <a:endParaRPr/>
          </a:p>
        </p:txBody>
      </p:sp>
      <p:sp>
        <p:nvSpPr>
          <p:cNvPr id="2491" name="Google Shape;2491;p53"/>
          <p:cNvSpPr txBox="1">
            <a:spLocks noGrp="1"/>
          </p:cNvSpPr>
          <p:nvPr>
            <p:ph type="title" idx="4"/>
          </p:nvPr>
        </p:nvSpPr>
        <p:spPr>
          <a:xfrm>
            <a:off x="1224826" y="2945751"/>
            <a:ext cx="2127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Goal 2</a:t>
            </a:r>
            <a:endParaRPr/>
          </a:p>
        </p:txBody>
      </p:sp>
      <p:sp>
        <p:nvSpPr>
          <p:cNvPr id="2492" name="Google Shape;2492;p53"/>
          <p:cNvSpPr txBox="1">
            <a:spLocks noGrp="1"/>
          </p:cNvSpPr>
          <p:nvPr>
            <p:ph type="subTitle" idx="5"/>
          </p:nvPr>
        </p:nvSpPr>
        <p:spPr>
          <a:xfrm>
            <a:off x="1224829" y="3473670"/>
            <a:ext cx="2127000" cy="8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composed mostly of hydrogen and helium</a:t>
            </a:r>
            <a:endParaRPr/>
          </a:p>
        </p:txBody>
      </p:sp>
      <p:sp>
        <p:nvSpPr>
          <p:cNvPr id="2493" name="Google Shape;2493;p53"/>
          <p:cNvSpPr txBox="1">
            <a:spLocks noGrp="1"/>
          </p:cNvSpPr>
          <p:nvPr>
            <p:ph type="title" idx="6"/>
          </p:nvPr>
        </p:nvSpPr>
        <p:spPr>
          <a:xfrm>
            <a:off x="5826864" y="2945751"/>
            <a:ext cx="21270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Goal 4</a:t>
            </a:r>
            <a:endParaRPr/>
          </a:p>
        </p:txBody>
      </p:sp>
      <p:sp>
        <p:nvSpPr>
          <p:cNvPr id="2494" name="Google Shape;2494;p53"/>
          <p:cNvSpPr txBox="1">
            <a:spLocks noGrp="1"/>
          </p:cNvSpPr>
          <p:nvPr>
            <p:ph type="subTitle" idx="7"/>
          </p:nvPr>
        </p:nvSpPr>
        <p:spPr>
          <a:xfrm>
            <a:off x="5826914" y="3473670"/>
            <a:ext cx="2127000" cy="84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smallest and innermost planet in the Solar System</a:t>
            </a:r>
            <a:endParaRPr/>
          </a:p>
        </p:txBody>
      </p:sp>
      <p:grpSp>
        <p:nvGrpSpPr>
          <p:cNvPr id="2495" name="Google Shape;2495;p53"/>
          <p:cNvGrpSpPr/>
          <p:nvPr/>
        </p:nvGrpSpPr>
        <p:grpSpPr>
          <a:xfrm rot="5400065">
            <a:off x="4113887" y="-3396789"/>
            <a:ext cx="1344377" cy="1995312"/>
            <a:chOff x="272875" y="1527563"/>
            <a:chExt cx="255950" cy="455000"/>
          </a:xfrm>
        </p:grpSpPr>
        <p:sp>
          <p:nvSpPr>
            <p:cNvPr id="2496" name="Google Shape;2496;p5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Graphical user interface, text, application&#10;&#10;Description automatically generated">
            <a:extLst>
              <a:ext uri="{FF2B5EF4-FFF2-40B4-BE49-F238E27FC236}">
                <a16:creationId xmlns:a16="http://schemas.microsoft.com/office/drawing/2014/main" id="{D0AA6775-B2A7-727D-8734-261F5DC2ECA1}"/>
              </a:ext>
            </a:extLst>
          </p:cNvPr>
          <p:cNvPicPr>
            <a:picLocks noChangeAspect="1"/>
          </p:cNvPicPr>
          <p:nvPr/>
        </p:nvPicPr>
        <p:blipFill>
          <a:blip r:embed="rId8"/>
          <a:stretch>
            <a:fillRect/>
          </a:stretch>
        </p:blipFill>
        <p:spPr>
          <a:xfrm>
            <a:off x="-67209" y="-967898"/>
            <a:ext cx="9398777" cy="6139201"/>
          </a:xfrm>
          <a:prstGeom prst="rect">
            <a:avLst/>
          </a:prstGeom>
        </p:spPr>
      </p:pic>
      <p:sp>
        <p:nvSpPr>
          <p:cNvPr id="3" name="TextBox 2">
            <a:extLst>
              <a:ext uri="{FF2B5EF4-FFF2-40B4-BE49-F238E27FC236}">
                <a16:creationId xmlns:a16="http://schemas.microsoft.com/office/drawing/2014/main" id="{49A894B7-7BEA-D9E8-EEA6-0B6022B6036A}"/>
              </a:ext>
            </a:extLst>
          </p:cNvPr>
          <p:cNvSpPr txBox="1"/>
          <p:nvPr/>
        </p:nvSpPr>
        <p:spPr>
          <a:xfrm>
            <a:off x="5297772" y="2821508"/>
            <a:ext cx="4192040" cy="661720"/>
          </a:xfrm>
          <a:prstGeom prst="rect">
            <a:avLst/>
          </a:prstGeom>
          <a:noFill/>
        </p:spPr>
        <p:txBody>
          <a:bodyPr wrap="square" rtlCol="0">
            <a:spAutoFit/>
          </a:bodyPr>
          <a:lstStyle/>
          <a:p>
            <a:r>
              <a:rPr lang="en-US" sz="3700" b="1" i="1" dirty="0" err="1">
                <a:solidFill>
                  <a:srgbClr val="FF0000"/>
                </a:solidFill>
              </a:rPr>
              <a:t>Cách</a:t>
            </a:r>
            <a:r>
              <a:rPr lang="en-US" sz="3700" b="1" i="1" dirty="0">
                <a:solidFill>
                  <a:srgbClr val="FF0000"/>
                </a:solidFill>
              </a:rPr>
              <a:t> </a:t>
            </a:r>
            <a:r>
              <a:rPr lang="en-US" sz="3700" b="1" i="1" dirty="0" err="1">
                <a:solidFill>
                  <a:srgbClr val="FF0000"/>
                </a:solidFill>
              </a:rPr>
              <a:t>khắc</a:t>
            </a:r>
            <a:r>
              <a:rPr lang="en-US" sz="3700" b="1" i="1" dirty="0">
                <a:solidFill>
                  <a:srgbClr val="FF0000"/>
                </a:solidFill>
              </a:rPr>
              <a:t> </a:t>
            </a:r>
            <a:r>
              <a:rPr lang="en-US" sz="3700" b="1" i="1" dirty="0" err="1">
                <a:solidFill>
                  <a:srgbClr val="FF0000"/>
                </a:solidFill>
              </a:rPr>
              <a:t>phục</a:t>
            </a:r>
            <a:endParaRPr lang="en-US" sz="3700" b="1" i="1" dirty="0">
              <a:solidFill>
                <a:srgbClr val="FF0000"/>
              </a:solidFill>
            </a:endParaRPr>
          </a:p>
        </p:txBody>
      </p:sp>
      <p:sp>
        <p:nvSpPr>
          <p:cNvPr id="4" name="TextBox 3">
            <a:extLst>
              <a:ext uri="{FF2B5EF4-FFF2-40B4-BE49-F238E27FC236}">
                <a16:creationId xmlns:a16="http://schemas.microsoft.com/office/drawing/2014/main" id="{66578B57-B2CD-0B3A-1D70-1F9FDB3E019B}"/>
              </a:ext>
            </a:extLst>
          </p:cNvPr>
          <p:cNvSpPr txBox="1"/>
          <p:nvPr/>
        </p:nvSpPr>
        <p:spPr>
          <a:xfrm>
            <a:off x="5192266" y="197625"/>
            <a:ext cx="4192040" cy="727892"/>
          </a:xfrm>
          <a:prstGeom prst="rect">
            <a:avLst/>
          </a:prstGeom>
          <a:noFill/>
        </p:spPr>
        <p:txBody>
          <a:bodyPr wrap="square" rtlCol="0">
            <a:spAutoFit/>
          </a:bodyPr>
          <a:lstStyle/>
          <a:p>
            <a:r>
              <a:rPr lang="en-US" sz="3700" b="1" i="1" dirty="0" err="1">
                <a:solidFill>
                  <a:srgbClr val="FF0000"/>
                </a:solidFill>
              </a:rPr>
              <a:t>Cách</a:t>
            </a:r>
            <a:r>
              <a:rPr lang="en-US" sz="3700" b="1" i="1" dirty="0">
                <a:solidFill>
                  <a:srgbClr val="FF0000"/>
                </a:solidFill>
              </a:rPr>
              <a:t> </a:t>
            </a:r>
            <a:r>
              <a:rPr lang="en-US" sz="3700" b="1" i="1" dirty="0" err="1">
                <a:solidFill>
                  <a:srgbClr val="FF0000"/>
                </a:solidFill>
              </a:rPr>
              <a:t>khắc</a:t>
            </a:r>
            <a:r>
              <a:rPr lang="en-US" sz="3700" b="1" i="1" dirty="0">
                <a:solidFill>
                  <a:srgbClr val="FF0000"/>
                </a:solidFill>
              </a:rPr>
              <a:t> </a:t>
            </a:r>
            <a:r>
              <a:rPr lang="en-US" sz="3700" b="1" i="1" dirty="0" err="1">
                <a:solidFill>
                  <a:srgbClr val="FF0000"/>
                </a:solidFill>
              </a:rPr>
              <a:t>phục</a:t>
            </a:r>
            <a:endParaRPr lang="en-US" sz="3700" b="1" i="1" dirty="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9"/>
          <p:cNvSpPr txBox="1">
            <a:spLocks noGrp="1"/>
          </p:cNvSpPr>
          <p:nvPr>
            <p:ph type="body" idx="1"/>
          </p:nvPr>
        </p:nvSpPr>
        <p:spPr>
          <a:xfrm>
            <a:off x="720000" y="1166460"/>
            <a:ext cx="7704000" cy="35130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1600"/>
              </a:spcAft>
              <a:buAutoNum type="arabicPeriod"/>
            </a:pPr>
            <a:r>
              <a:rPr lang="en-US" sz="1500" dirty="0" err="1"/>
              <a:t>Mô</a:t>
            </a:r>
            <a:r>
              <a:rPr lang="en-US" sz="1500" dirty="0"/>
              <a:t> </a:t>
            </a:r>
            <a:r>
              <a:rPr lang="en-US" sz="1500" dirty="0" err="1"/>
              <a:t>tả</a:t>
            </a:r>
            <a:r>
              <a:rPr lang="en-US" sz="1500" dirty="0"/>
              <a:t> </a:t>
            </a:r>
            <a:r>
              <a:rPr lang="en-US" sz="1500" dirty="0" err="1"/>
              <a:t>công</a:t>
            </a:r>
            <a:r>
              <a:rPr lang="en-US" sz="1500" dirty="0"/>
              <a:t> </a:t>
            </a:r>
            <a:r>
              <a:rPr lang="en-US" sz="1500" dirty="0" err="1"/>
              <a:t>trình</a:t>
            </a:r>
            <a:r>
              <a:rPr lang="en-US" sz="1500" dirty="0"/>
              <a:t> </a:t>
            </a:r>
            <a:r>
              <a:rPr lang="en-US" sz="1500" dirty="0" err="1"/>
              <a:t>nghiên</a:t>
            </a:r>
            <a:r>
              <a:rPr lang="en-US" sz="1500" dirty="0"/>
              <a:t> </a:t>
            </a:r>
            <a:r>
              <a:rPr lang="en-US" sz="1500" dirty="0" err="1"/>
              <a:t>cứu</a:t>
            </a:r>
            <a:r>
              <a:rPr lang="en-US" sz="1500" dirty="0"/>
              <a:t>: </a:t>
            </a:r>
            <a:r>
              <a:rPr lang="en-US" sz="1500" dirty="0" err="1"/>
              <a:t>Sử</a:t>
            </a:r>
            <a:r>
              <a:rPr lang="en-US" sz="1500" dirty="0"/>
              <a:t> </a:t>
            </a:r>
            <a:r>
              <a:rPr lang="en-US" sz="1500" dirty="0" err="1"/>
              <a:t>dụng</a:t>
            </a:r>
            <a:r>
              <a:rPr lang="en-US" sz="1500" dirty="0"/>
              <a:t> RL </a:t>
            </a:r>
            <a:r>
              <a:rPr lang="en-US" sz="1500" dirty="0" err="1"/>
              <a:t>trong</a:t>
            </a:r>
            <a:r>
              <a:rPr lang="en-US" sz="1500" dirty="0"/>
              <a:t>:</a:t>
            </a:r>
          </a:p>
          <a:p>
            <a:pPr marL="742950" lvl="1" indent="-285750">
              <a:spcBef>
                <a:spcPts val="0"/>
              </a:spcBef>
              <a:spcAft>
                <a:spcPts val="1600"/>
              </a:spcAft>
              <a:buFont typeface="Arial" panose="020B0604020202020204" pitchFamily="34" charset="0"/>
              <a:buChar char="•"/>
            </a:pPr>
            <a:r>
              <a:rPr lang="en-US" sz="1350" dirty="0" err="1"/>
              <a:t>Hệ</a:t>
            </a:r>
            <a:r>
              <a:rPr lang="en-US" sz="1350" dirty="0"/>
              <a:t> </a:t>
            </a:r>
            <a:r>
              <a:rPr lang="en-US" sz="1350" dirty="0" err="1"/>
              <a:t>thống</a:t>
            </a:r>
            <a:r>
              <a:rPr lang="en-US" sz="1350" dirty="0"/>
              <a:t> </a:t>
            </a:r>
            <a:r>
              <a:rPr lang="en-US" sz="1350" dirty="0" err="1"/>
              <a:t>phát</a:t>
            </a:r>
            <a:r>
              <a:rPr lang="en-US" sz="1350" dirty="0"/>
              <a:t> </a:t>
            </a:r>
            <a:r>
              <a:rPr lang="en-US" sz="1350" dirty="0" err="1"/>
              <a:t>hiện</a:t>
            </a:r>
            <a:r>
              <a:rPr lang="en-US" sz="1350" dirty="0"/>
              <a:t> </a:t>
            </a:r>
            <a:r>
              <a:rPr lang="en-US" sz="1350" dirty="0" err="1"/>
              <a:t>xâm</a:t>
            </a:r>
            <a:r>
              <a:rPr lang="en-US" sz="1350" dirty="0"/>
              <a:t> </a:t>
            </a:r>
            <a:r>
              <a:rPr lang="en-US" sz="1350" dirty="0" err="1"/>
              <a:t>nhập</a:t>
            </a:r>
            <a:r>
              <a:rPr lang="en-US" sz="1350" dirty="0"/>
              <a:t> (IDS),</a:t>
            </a:r>
          </a:p>
          <a:p>
            <a:pPr marL="742950" lvl="1" indent="-285750">
              <a:spcBef>
                <a:spcPts val="0"/>
              </a:spcBef>
              <a:spcAft>
                <a:spcPts val="1600"/>
              </a:spcAft>
              <a:buFont typeface="Arial" panose="020B0604020202020204" pitchFamily="34" charset="0"/>
              <a:buChar char="•"/>
            </a:pPr>
            <a:r>
              <a:rPr lang="en-US" sz="1350" dirty="0"/>
              <a:t> </a:t>
            </a:r>
            <a:r>
              <a:rPr lang="en-US" sz="1350" dirty="0" err="1"/>
              <a:t>Hệ</a:t>
            </a:r>
            <a:r>
              <a:rPr lang="en-US" sz="1350" dirty="0"/>
              <a:t> </a:t>
            </a:r>
            <a:r>
              <a:rPr lang="en-US" sz="1350" dirty="0" err="1"/>
              <a:t>thống</a:t>
            </a:r>
            <a:r>
              <a:rPr lang="en-US" sz="1350" dirty="0"/>
              <a:t> </a:t>
            </a:r>
            <a:r>
              <a:rPr lang="en-US" sz="1350" dirty="0" err="1"/>
              <a:t>ngăn</a:t>
            </a:r>
            <a:r>
              <a:rPr lang="en-US" sz="1350" dirty="0"/>
              <a:t> </a:t>
            </a:r>
            <a:r>
              <a:rPr lang="en-US" sz="1350" dirty="0" err="1"/>
              <a:t>chặn</a:t>
            </a:r>
            <a:r>
              <a:rPr lang="en-US" sz="1350" dirty="0"/>
              <a:t> </a:t>
            </a:r>
            <a:r>
              <a:rPr lang="en-US" sz="1350" dirty="0" err="1"/>
              <a:t>xâm</a:t>
            </a:r>
            <a:r>
              <a:rPr lang="en-US" sz="1350" dirty="0"/>
              <a:t> </a:t>
            </a:r>
            <a:r>
              <a:rPr lang="en-US" sz="1350" dirty="0" err="1"/>
              <a:t>nhập</a:t>
            </a:r>
            <a:r>
              <a:rPr lang="en-US" sz="1350" dirty="0"/>
              <a:t> (IPS),</a:t>
            </a:r>
          </a:p>
          <a:p>
            <a:pPr marL="742950" lvl="1" indent="-285750">
              <a:spcBef>
                <a:spcPts val="0"/>
              </a:spcBef>
              <a:spcAft>
                <a:spcPts val="1600"/>
              </a:spcAft>
              <a:buFont typeface="Arial" panose="020B0604020202020204" pitchFamily="34" charset="0"/>
              <a:buChar char="•"/>
            </a:pPr>
            <a:r>
              <a:rPr lang="en-US" sz="1350" dirty="0"/>
              <a:t> Internet </a:t>
            </a:r>
            <a:r>
              <a:rPr lang="en-US" sz="1350" dirty="0" err="1"/>
              <a:t>vạn</a:t>
            </a:r>
            <a:r>
              <a:rPr lang="en-US" sz="1350" dirty="0"/>
              <a:t> </a:t>
            </a:r>
            <a:r>
              <a:rPr lang="en-US" sz="1350" dirty="0" err="1"/>
              <a:t>vật</a:t>
            </a:r>
            <a:r>
              <a:rPr lang="en-US" sz="1350" dirty="0"/>
              <a:t> (IoT)</a:t>
            </a:r>
          </a:p>
          <a:p>
            <a:pPr marL="742950" lvl="1" indent="-285750">
              <a:spcBef>
                <a:spcPts val="0"/>
              </a:spcBef>
              <a:spcAft>
                <a:spcPts val="1600"/>
              </a:spcAft>
              <a:buFont typeface="Arial" panose="020B0604020202020204" pitchFamily="34" charset="0"/>
              <a:buChar char="•"/>
            </a:pPr>
            <a:r>
              <a:rPr lang="en-US" sz="1350" dirty="0"/>
              <a:t> </a:t>
            </a:r>
            <a:r>
              <a:rPr lang="en-US" sz="1350" dirty="0" err="1"/>
              <a:t>Nhận</a:t>
            </a:r>
            <a:r>
              <a:rPr lang="en-US" sz="1350" dirty="0"/>
              <a:t> </a:t>
            </a:r>
            <a:r>
              <a:rPr lang="en-US" sz="1350" dirty="0" err="1"/>
              <a:t>dạng</a:t>
            </a:r>
            <a:r>
              <a:rPr lang="en-US" sz="1350" dirty="0"/>
              <a:t> </a:t>
            </a:r>
            <a:r>
              <a:rPr lang="en-US" sz="1350" dirty="0" err="1"/>
              <a:t>và</a:t>
            </a:r>
            <a:r>
              <a:rPr lang="en-US" sz="1350" dirty="0"/>
              <a:t> </a:t>
            </a:r>
            <a:r>
              <a:rPr lang="en-US" sz="1350" dirty="0" err="1"/>
              <a:t>Quản</a:t>
            </a:r>
            <a:r>
              <a:rPr lang="en-US" sz="1350" dirty="0"/>
              <a:t> </a:t>
            </a:r>
            <a:r>
              <a:rPr lang="en-US" sz="1350" dirty="0" err="1"/>
              <a:t>lý</a:t>
            </a:r>
            <a:r>
              <a:rPr lang="en-US" sz="1350" dirty="0"/>
              <a:t> </a:t>
            </a:r>
            <a:r>
              <a:rPr lang="en-US" sz="1350" dirty="0" err="1"/>
              <a:t>truy</a:t>
            </a:r>
            <a:r>
              <a:rPr lang="en-US" sz="1350" dirty="0"/>
              <a:t> </a:t>
            </a:r>
            <a:r>
              <a:rPr lang="en-US" sz="1350" dirty="0" err="1"/>
              <a:t>cập</a:t>
            </a:r>
            <a:r>
              <a:rPr lang="en-US" sz="1350" dirty="0"/>
              <a:t> (IAM).</a:t>
            </a:r>
          </a:p>
          <a:p>
            <a:pPr marL="457200" lvl="1" indent="0">
              <a:spcBef>
                <a:spcPts val="0"/>
              </a:spcBef>
              <a:spcAft>
                <a:spcPts val="1600"/>
              </a:spcAft>
              <a:buNone/>
            </a:pPr>
            <a:r>
              <a:rPr lang="en-US" sz="1350" dirty="0"/>
              <a:t>+ </a:t>
            </a:r>
            <a:r>
              <a:rPr lang="vi-VN" sz="1350" dirty="0"/>
              <a:t>Một số bộ dữ liệu được sử dụng để đào tạo thuật toán IDS dựa trên RL là NSL-KDD, CICIDS và AWID.</a:t>
            </a:r>
            <a:endParaRPr lang="en-US" sz="1350" dirty="0"/>
          </a:p>
          <a:p>
            <a:pPr marL="457200" lvl="1" indent="0">
              <a:spcBef>
                <a:spcPts val="0"/>
              </a:spcBef>
              <a:spcAft>
                <a:spcPts val="1600"/>
              </a:spcAft>
              <a:buNone/>
            </a:pPr>
            <a:endParaRPr lang="en-US" dirty="0"/>
          </a:p>
          <a:p>
            <a:pPr marL="228600" lvl="0" indent="-228600" algn="l" rtl="0">
              <a:spcBef>
                <a:spcPts val="0"/>
              </a:spcBef>
              <a:spcAft>
                <a:spcPts val="1600"/>
              </a:spcAft>
              <a:buAutoNum type="arabicPeriod"/>
            </a:pPr>
            <a:endParaRPr dirty="0"/>
          </a:p>
        </p:txBody>
      </p:sp>
      <p:sp>
        <p:nvSpPr>
          <p:cNvPr id="2136" name="Google Shape;2136;p39"/>
          <p:cNvSpPr txBox="1">
            <a:spLocks noGrp="1"/>
          </p:cNvSpPr>
          <p:nvPr>
            <p:ph type="ctrTitle"/>
          </p:nvPr>
        </p:nvSpPr>
        <p:spPr>
          <a:xfrm>
            <a:off x="736646" y="373024"/>
            <a:ext cx="7672500" cy="6224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b="1" i="0" dirty="0">
                <a:solidFill>
                  <a:srgbClr val="000000"/>
                </a:solidFill>
                <a:effectLst/>
                <a:latin typeface="CharisSIL"/>
              </a:rPr>
              <a:t>I. Survey Cyber-security and reinforcement learning</a:t>
            </a:r>
            <a:r>
              <a:rPr lang="en-US" sz="2500" b="1" dirty="0"/>
              <a:t> </a:t>
            </a:r>
            <a:endParaRPr sz="25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1"/>
          <p:cNvSpPr txBox="1">
            <a:spLocks noGrp="1"/>
          </p:cNvSpPr>
          <p:nvPr>
            <p:ph type="subTitle" idx="1"/>
          </p:nvPr>
        </p:nvSpPr>
        <p:spPr>
          <a:xfrm>
            <a:off x="479321" y="678425"/>
            <a:ext cx="6563033" cy="429915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350" b="0" i="0" dirty="0">
                <a:solidFill>
                  <a:schemeClr val="tx1">
                    <a:lumMod val="50000"/>
                  </a:schemeClr>
                </a:solidFill>
                <a:effectLst/>
                <a:latin typeface="+mj-lt"/>
              </a:rPr>
              <a:t>Machine learning (ML) là một nhánh của trí tuệ nhân tạo (AI)</a:t>
            </a:r>
          </a:p>
          <a:p>
            <a:pPr marL="0" lvl="0" indent="0" algn="l" rtl="0">
              <a:spcBef>
                <a:spcPts val="0"/>
              </a:spcBef>
              <a:spcAft>
                <a:spcPts val="0"/>
              </a:spcAft>
              <a:buNone/>
            </a:pPr>
            <a:r>
              <a:rPr lang="vi-VN" sz="1350" dirty="0">
                <a:solidFill>
                  <a:schemeClr val="tx1">
                    <a:lumMod val="50000"/>
                  </a:schemeClr>
                </a:solidFill>
                <a:latin typeface="+mj-lt"/>
              </a:rPr>
              <a:t>	+</a:t>
            </a:r>
            <a:r>
              <a:rPr lang="en-US" sz="1350" dirty="0">
                <a:solidFill>
                  <a:schemeClr val="tx1">
                    <a:lumMod val="50000"/>
                  </a:schemeClr>
                </a:solidFill>
                <a:latin typeface="+mj-lt"/>
              </a:rPr>
              <a:t>N</a:t>
            </a:r>
            <a:r>
              <a:rPr lang="vi-VN" sz="1350" b="0" i="0" dirty="0">
                <a:solidFill>
                  <a:schemeClr val="tx1">
                    <a:lumMod val="50000"/>
                  </a:schemeClr>
                </a:solidFill>
                <a:effectLst/>
                <a:latin typeface="+mj-lt"/>
              </a:rPr>
              <a:t>ó cho phép máy tính có khả năng cải thiện chính bản thân chúng dựa trên dữ liệu mẫu (training data) hoặc dựa vào kinh nghiệm (những gì đã được học). </a:t>
            </a:r>
          </a:p>
          <a:p>
            <a:pPr marL="0" lvl="0" indent="0" algn="l" rtl="0">
              <a:spcBef>
                <a:spcPts val="0"/>
              </a:spcBef>
              <a:spcAft>
                <a:spcPts val="0"/>
              </a:spcAft>
              <a:buNone/>
            </a:pPr>
            <a:r>
              <a:rPr lang="vi-VN" sz="1350" dirty="0">
                <a:solidFill>
                  <a:schemeClr val="tx1">
                    <a:lumMod val="50000"/>
                  </a:schemeClr>
                </a:solidFill>
                <a:latin typeface="+mj-lt"/>
              </a:rPr>
              <a:t>	</a:t>
            </a:r>
            <a:r>
              <a:rPr lang="vi-VN" sz="1350" b="0" i="0" dirty="0">
                <a:solidFill>
                  <a:schemeClr val="tx1">
                    <a:lumMod val="50000"/>
                  </a:schemeClr>
                </a:solidFill>
                <a:effectLst/>
                <a:latin typeface="+mj-lt"/>
              </a:rPr>
              <a:t>Machine learning có thể tự dự đoán hoặc đưa ra quyết định mà không cần được lập trình cụ thể.</a:t>
            </a:r>
            <a:endParaRPr lang="en-US" sz="1350" dirty="0">
              <a:solidFill>
                <a:schemeClr val="tx1">
                  <a:lumMod val="50000"/>
                </a:schemeClr>
              </a:solidFill>
              <a:latin typeface="+mj-lt"/>
            </a:endParaRPr>
          </a:p>
          <a:p>
            <a:pPr marL="0" lvl="0" indent="0" algn="l" rtl="0">
              <a:spcBef>
                <a:spcPts val="0"/>
              </a:spcBef>
              <a:spcAft>
                <a:spcPts val="0"/>
              </a:spcAft>
              <a:buNone/>
            </a:pPr>
            <a:endParaRPr lang="vi-VN" sz="1350" b="0" i="0" dirty="0">
              <a:solidFill>
                <a:schemeClr val="tx1">
                  <a:lumMod val="50000"/>
                </a:schemeClr>
              </a:solidFill>
              <a:effectLst/>
              <a:latin typeface="+mj-lt"/>
            </a:endParaRPr>
          </a:p>
          <a:p>
            <a:pPr marL="0" lvl="0" indent="0" algn="l" rtl="0">
              <a:spcBef>
                <a:spcPts val="0"/>
              </a:spcBef>
              <a:spcAft>
                <a:spcPts val="0"/>
              </a:spcAft>
              <a:buNone/>
            </a:pPr>
            <a:r>
              <a:rPr lang="vi-VN" sz="1350" i="1" dirty="0">
                <a:solidFill>
                  <a:schemeClr val="tx1">
                    <a:lumMod val="50000"/>
                  </a:schemeClr>
                </a:solidFill>
                <a:effectLst/>
                <a:latin typeface="+mj-lt"/>
              </a:rPr>
              <a:t>Được chia làm hai loại là dự đoán (prediction) và phân loại (classification</a:t>
            </a:r>
            <a:r>
              <a:rPr lang="en-US" sz="1350" i="1" dirty="0">
                <a:solidFill>
                  <a:schemeClr val="tx1">
                    <a:lumMod val="50000"/>
                  </a:schemeClr>
                </a:solidFill>
                <a:effectLst/>
                <a:latin typeface="+mj-lt"/>
              </a:rPr>
              <a:t>)</a:t>
            </a:r>
          </a:p>
          <a:p>
            <a:pPr marL="0" lvl="0" indent="0" algn="l" rtl="0">
              <a:spcBef>
                <a:spcPts val="0"/>
              </a:spcBef>
              <a:spcAft>
                <a:spcPts val="0"/>
              </a:spcAft>
              <a:buNone/>
            </a:pPr>
            <a:endParaRPr lang="en-US" sz="1350" i="1" dirty="0">
              <a:solidFill>
                <a:schemeClr val="tx1">
                  <a:lumMod val="50000"/>
                </a:schemeClr>
              </a:solidFill>
              <a:latin typeface="+mj-lt"/>
            </a:endParaRPr>
          </a:p>
          <a:p>
            <a:pPr marL="0" lvl="0" indent="0" algn="l" rtl="0">
              <a:spcBef>
                <a:spcPts val="0"/>
              </a:spcBef>
              <a:spcAft>
                <a:spcPts val="0"/>
              </a:spcAft>
              <a:buNone/>
            </a:pPr>
            <a:endParaRPr lang="en-US" sz="1350" i="1" dirty="0">
              <a:solidFill>
                <a:schemeClr val="tx1">
                  <a:lumMod val="50000"/>
                </a:schemeClr>
              </a:solidFill>
              <a:effectLst/>
              <a:latin typeface="+mj-lt"/>
            </a:endParaRPr>
          </a:p>
          <a:p>
            <a:pPr marL="0" lvl="0" indent="0" algn="l" rtl="0">
              <a:spcBef>
                <a:spcPts val="0"/>
              </a:spcBef>
              <a:spcAft>
                <a:spcPts val="0"/>
              </a:spcAft>
              <a:buNone/>
            </a:pPr>
            <a:endParaRPr lang="en-US" sz="1350" i="1" dirty="0">
              <a:solidFill>
                <a:schemeClr val="tx1">
                  <a:lumMod val="50000"/>
                </a:schemeClr>
              </a:solidFill>
              <a:effectLst/>
              <a:latin typeface="+mj-lt"/>
            </a:endParaRPr>
          </a:p>
          <a:p>
            <a:pPr marL="0" lvl="0" indent="0" algn="l" rtl="0">
              <a:spcBef>
                <a:spcPts val="0"/>
              </a:spcBef>
              <a:spcAft>
                <a:spcPts val="0"/>
              </a:spcAft>
              <a:buNone/>
            </a:pPr>
            <a:endParaRPr lang="vi-VN" sz="500" i="1" dirty="0">
              <a:solidFill>
                <a:schemeClr val="tx1">
                  <a:lumMod val="50000"/>
                </a:schemeClr>
              </a:solidFill>
              <a:effectLst/>
              <a:latin typeface="+mj-lt"/>
            </a:endParaRPr>
          </a:p>
          <a:p>
            <a:pPr marL="0" lvl="0" indent="0" algn="l" rtl="0">
              <a:spcBef>
                <a:spcPts val="0"/>
              </a:spcBef>
              <a:spcAft>
                <a:spcPts val="0"/>
              </a:spcAft>
              <a:buNone/>
            </a:pPr>
            <a:r>
              <a:rPr lang="vi-VN" sz="1350" b="0" i="0" dirty="0">
                <a:solidFill>
                  <a:schemeClr val="tx1">
                    <a:lumMod val="50000"/>
                  </a:schemeClr>
                </a:solidFill>
                <a:effectLst/>
                <a:latin typeface="+mj-lt"/>
              </a:rPr>
              <a:t>Reinforcement Learning</a:t>
            </a:r>
            <a:r>
              <a:rPr lang="en-US" sz="1350" b="0" i="0" dirty="0">
                <a:solidFill>
                  <a:schemeClr val="tx1">
                    <a:lumMod val="50000"/>
                  </a:schemeClr>
                </a:solidFill>
                <a:effectLst/>
                <a:latin typeface="+mj-lt"/>
              </a:rPr>
              <a:t> </a:t>
            </a:r>
            <a:r>
              <a:rPr lang="vi-VN" sz="1350" b="0" i="0" dirty="0">
                <a:solidFill>
                  <a:schemeClr val="tx1">
                    <a:lumMod val="50000"/>
                  </a:schemeClr>
                </a:solidFill>
                <a:effectLst/>
                <a:latin typeface="+mj-lt"/>
              </a:rPr>
              <a:t>là </a:t>
            </a:r>
            <a:r>
              <a:rPr lang="en-US" sz="1350" b="0" i="0" dirty="0">
                <a:solidFill>
                  <a:schemeClr val="tx1">
                    <a:lumMod val="50000"/>
                  </a:schemeClr>
                </a:solidFill>
                <a:effectLst/>
                <a:latin typeface="+mj-lt"/>
              </a:rPr>
              <a:t>1 </a:t>
            </a:r>
            <a:r>
              <a:rPr lang="en-US" sz="1350" b="0" i="0" dirty="0" err="1">
                <a:solidFill>
                  <a:schemeClr val="tx1">
                    <a:lumMod val="50000"/>
                  </a:schemeClr>
                </a:solidFill>
                <a:effectLst/>
                <a:latin typeface="+mj-lt"/>
              </a:rPr>
              <a:t>nhánh</a:t>
            </a:r>
            <a:r>
              <a:rPr lang="en-US" sz="1350" b="0" i="0" dirty="0">
                <a:solidFill>
                  <a:schemeClr val="tx1">
                    <a:lumMod val="50000"/>
                  </a:schemeClr>
                </a:solidFill>
                <a:effectLst/>
                <a:latin typeface="+mj-lt"/>
              </a:rPr>
              <a:t> </a:t>
            </a:r>
            <a:r>
              <a:rPr lang="en-US" sz="1350" b="0" i="0" dirty="0" err="1">
                <a:solidFill>
                  <a:schemeClr val="tx1">
                    <a:lumMod val="50000"/>
                  </a:schemeClr>
                </a:solidFill>
                <a:effectLst/>
                <a:latin typeface="+mj-lt"/>
              </a:rPr>
              <a:t>của</a:t>
            </a:r>
            <a:r>
              <a:rPr lang="en-US" sz="1350" b="0" i="0" dirty="0">
                <a:solidFill>
                  <a:schemeClr val="tx1">
                    <a:lumMod val="50000"/>
                  </a:schemeClr>
                </a:solidFill>
                <a:effectLst/>
                <a:latin typeface="+mj-lt"/>
              </a:rPr>
              <a:t> ML, </a:t>
            </a:r>
            <a:r>
              <a:rPr lang="vi-VN" sz="1350" b="0" i="0" dirty="0">
                <a:solidFill>
                  <a:schemeClr val="tx1">
                    <a:lumMod val="50000"/>
                  </a:schemeClr>
                </a:solidFill>
                <a:effectLst/>
                <a:latin typeface="+mj-lt"/>
              </a:rPr>
              <a:t>việc đào tạo các mô hình</a:t>
            </a:r>
            <a:r>
              <a:rPr lang="en-US" sz="1350" b="0" i="0" dirty="0">
                <a:solidFill>
                  <a:schemeClr val="tx1">
                    <a:lumMod val="50000"/>
                  </a:schemeClr>
                </a:solidFill>
                <a:effectLst/>
                <a:latin typeface="+mj-lt"/>
              </a:rPr>
              <a:t> ML </a:t>
            </a:r>
            <a:r>
              <a:rPr lang="vi-VN" sz="1350" b="0" i="0" dirty="0">
                <a:solidFill>
                  <a:schemeClr val="tx1">
                    <a:lumMod val="50000"/>
                  </a:schemeClr>
                </a:solidFill>
                <a:effectLst/>
                <a:latin typeface="+mj-lt"/>
              </a:rPr>
              <a:t>để đưa ra một chuỗi các quyết định. Trong Reinforcement Learning, trí tuệ nhân tạo (AI) đối mặt với một tình huống giống như trò chơi. Máy tính sử dụng thử và sai (trial and error) để đưa ra giải pháp cho vấn đề. </a:t>
            </a:r>
            <a:endParaRPr lang="en-US" sz="1350" b="0" i="0" dirty="0">
              <a:solidFill>
                <a:schemeClr val="tx1">
                  <a:lumMod val="50000"/>
                </a:schemeClr>
              </a:solidFill>
              <a:effectLst/>
              <a:latin typeface="+mj-lt"/>
            </a:endParaRPr>
          </a:p>
          <a:p>
            <a:pPr marL="0" lvl="0" indent="0" algn="l" rtl="0">
              <a:spcBef>
                <a:spcPts val="0"/>
              </a:spcBef>
              <a:spcAft>
                <a:spcPts val="0"/>
              </a:spcAft>
              <a:buNone/>
            </a:pPr>
            <a:r>
              <a:rPr lang="en-US" sz="1350" dirty="0">
                <a:solidFill>
                  <a:schemeClr val="tx1">
                    <a:lumMod val="50000"/>
                  </a:schemeClr>
                </a:solidFill>
                <a:latin typeface="+mj-lt"/>
              </a:rPr>
              <a:t>	+</a:t>
            </a:r>
            <a:r>
              <a:rPr lang="vi-VN" sz="1350" b="0" i="0" dirty="0">
                <a:solidFill>
                  <a:schemeClr val="tx1">
                    <a:lumMod val="50000"/>
                  </a:schemeClr>
                </a:solidFill>
                <a:effectLst/>
                <a:latin typeface="+mj-lt"/>
              </a:rPr>
              <a:t>Để khiến máy làm những gì lập trình viên muốn, các máy (agent) sẽ nhận được phần thưởng (reward) hoặc hình phạt (penalty) cho những hành động(action) mà nó thực hiện.</a:t>
            </a:r>
            <a:endParaRPr lang="vi-VN" sz="1350" i="1" dirty="0">
              <a:solidFill>
                <a:schemeClr val="tx1">
                  <a:lumMod val="50000"/>
                </a:schemeClr>
              </a:solidFill>
              <a:latin typeface="+mj-lt"/>
            </a:endParaRPr>
          </a:p>
          <a:p>
            <a:pPr marL="0" lvl="0" indent="0" algn="l" rtl="0">
              <a:spcBef>
                <a:spcPts val="0"/>
              </a:spcBef>
              <a:spcAft>
                <a:spcPts val="0"/>
              </a:spcAft>
              <a:buNone/>
            </a:pPr>
            <a:endParaRPr lang="vi-VN" sz="1350" i="1" dirty="0">
              <a:solidFill>
                <a:schemeClr val="tx1">
                  <a:lumMod val="50000"/>
                </a:schemeClr>
              </a:solidFill>
              <a:latin typeface="+mj-lt"/>
            </a:endParaRPr>
          </a:p>
          <a:p>
            <a:pPr marL="0" lvl="0" indent="0" algn="l" rtl="0">
              <a:spcBef>
                <a:spcPts val="0"/>
              </a:spcBef>
              <a:spcAft>
                <a:spcPts val="0"/>
              </a:spcAft>
              <a:buNone/>
            </a:pPr>
            <a:endParaRPr sz="1350" i="1" dirty="0">
              <a:solidFill>
                <a:schemeClr val="tx1">
                  <a:lumMod val="50000"/>
                </a:schemeClr>
              </a:solidFill>
              <a:latin typeface="+mj-lt"/>
            </a:endParaRPr>
          </a:p>
        </p:txBody>
      </p:sp>
      <p:sp>
        <p:nvSpPr>
          <p:cNvPr id="2172" name="Google Shape;2172;p41"/>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1"/>
          <p:cNvSpPr txBox="1">
            <a:spLocks noGrp="1"/>
          </p:cNvSpPr>
          <p:nvPr>
            <p:ph type="subTitle" idx="1"/>
          </p:nvPr>
        </p:nvSpPr>
        <p:spPr>
          <a:xfrm>
            <a:off x="479321" y="1201995"/>
            <a:ext cx="6563033" cy="3222522"/>
          </a:xfrm>
          <a:prstGeom prst="rect">
            <a:avLst/>
          </a:prstGeom>
        </p:spPr>
        <p:txBody>
          <a:bodyPr spcFirstLastPara="1" wrap="square" lIns="91425" tIns="91425" rIns="91425" bIns="91425" anchor="ctr" anchorCtr="0">
            <a:noAutofit/>
          </a:bodyPr>
          <a:lstStyle/>
          <a:p>
            <a:pPr algn="just"/>
            <a:r>
              <a:rPr lang="vi-VN" sz="1300" b="1" i="0" u="none" strike="noStrike" dirty="0">
                <a:solidFill>
                  <a:srgbClr val="007BFF"/>
                </a:solidFill>
                <a:effectLst/>
                <a:latin typeface="Roboto" panose="020B0604020202020204" pitchFamily="2" charset="0"/>
                <a:hlinkClick r:id="rId3" tooltip="IDS"/>
              </a:rPr>
              <a:t>IDS</a:t>
            </a:r>
            <a:r>
              <a:rPr lang="vi-VN" sz="1300" b="0" i="0" dirty="0">
                <a:solidFill>
                  <a:srgbClr val="212529"/>
                </a:solidFill>
                <a:effectLst/>
                <a:latin typeface="Roboto" panose="020B0604020202020204" pitchFamily="2" charset="0"/>
              </a:rPr>
              <a:t> là viết tắt của Intrusion Detection System - Hệ thống Phát hiện Xâm nhập. Đây là các phần mềm hoặc công cụ giúp bạn bảo mật hệ thống và cảnh báo mỗi khi có xâm nhập. IDS thường là một phần của các hệ thống bảo mật hoặc phần mềm khác, đi kèm với nhiệm vụ bảo vệ hệ thống thông tin.</a:t>
            </a:r>
            <a:endParaRPr lang="en-US" sz="1300" b="0" i="0" dirty="0">
              <a:solidFill>
                <a:srgbClr val="212529"/>
              </a:solidFill>
              <a:effectLst/>
              <a:latin typeface="Roboto" panose="020B0604020202020204" pitchFamily="2" charset="0"/>
            </a:endParaRPr>
          </a:p>
          <a:p>
            <a:pPr algn="just"/>
            <a:endParaRPr lang="vi-VN" sz="500" b="0" i="0" dirty="0">
              <a:solidFill>
                <a:srgbClr val="212529"/>
              </a:solidFill>
              <a:effectLst/>
              <a:latin typeface="Roboto" panose="02000000000000000000" pitchFamily="2" charset="0"/>
            </a:endParaRPr>
          </a:p>
          <a:p>
            <a:pPr algn="just"/>
            <a:r>
              <a:rPr lang="vi-VN" sz="1300" b="1" i="0" dirty="0">
                <a:solidFill>
                  <a:srgbClr val="212529"/>
                </a:solidFill>
                <a:effectLst/>
                <a:latin typeface="Roboto" panose="02000000000000000000" pitchFamily="2" charset="0"/>
              </a:rPr>
              <a:t>IPS</a:t>
            </a:r>
            <a:r>
              <a:rPr lang="vi-VN" sz="1300" b="0" i="0" dirty="0">
                <a:solidFill>
                  <a:srgbClr val="212529"/>
                </a:solidFill>
                <a:effectLst/>
                <a:latin typeface="Roboto" panose="02000000000000000000" pitchFamily="2" charset="0"/>
              </a:rPr>
              <a:t> (Intrusion Prevention System) là Hệ thống Ngăn chặn Xâm nhập. Như vậy, IPS bao gồm IDS cùng hệ thống kiểm soát hoặc phản hồi. IDS không thể điều chỉnh các xâm nhập, trong khi IPS có khả năng ngăn chặn phát tán dựa vào nội dung của các xâm nhập.</a:t>
            </a:r>
          </a:p>
          <a:p>
            <a:pPr algn="just"/>
            <a:endParaRPr lang="en-US" b="0" i="0" dirty="0">
              <a:solidFill>
                <a:srgbClr val="212529"/>
              </a:solidFill>
              <a:effectLst/>
              <a:latin typeface="Roboto" panose="020B0604020202020204" pitchFamily="2" charset="0"/>
            </a:endParaRPr>
          </a:p>
          <a:p>
            <a:pPr algn="just"/>
            <a:r>
              <a:rPr lang="en-US" sz="1450" b="0" i="0" dirty="0">
                <a:solidFill>
                  <a:srgbClr val="212529"/>
                </a:solidFill>
                <a:effectLst/>
                <a:latin typeface="Roboto" panose="02000000000000000000" pitchFamily="2" charset="0"/>
              </a:rPr>
              <a:t>=&gt; </a:t>
            </a:r>
            <a:r>
              <a:rPr lang="vi-VN" sz="1450" b="0" i="0" dirty="0">
                <a:solidFill>
                  <a:srgbClr val="212529"/>
                </a:solidFill>
                <a:effectLst/>
                <a:latin typeface="Roboto" panose="02000000000000000000" pitchFamily="2" charset="0"/>
              </a:rPr>
              <a:t>Cả </a:t>
            </a:r>
            <a:r>
              <a:rPr lang="vi-VN" sz="1450" b="1" i="0" dirty="0">
                <a:solidFill>
                  <a:srgbClr val="212529"/>
                </a:solidFill>
                <a:effectLst/>
                <a:latin typeface="Roboto" panose="02000000000000000000" pitchFamily="2" charset="0"/>
              </a:rPr>
              <a:t>IDS</a:t>
            </a:r>
            <a:r>
              <a:rPr lang="vi-VN" sz="1450" b="0" i="0" dirty="0">
                <a:solidFill>
                  <a:srgbClr val="212529"/>
                </a:solidFill>
                <a:effectLst/>
                <a:latin typeface="Roboto" panose="02000000000000000000" pitchFamily="2" charset="0"/>
              </a:rPr>
              <a:t> và </a:t>
            </a:r>
            <a:r>
              <a:rPr lang="vi-VN" sz="1450" b="1" i="0" dirty="0">
                <a:solidFill>
                  <a:srgbClr val="212529"/>
                </a:solidFill>
                <a:effectLst/>
                <a:latin typeface="Roboto" panose="02000000000000000000" pitchFamily="2" charset="0"/>
              </a:rPr>
              <a:t>IPS</a:t>
            </a:r>
            <a:r>
              <a:rPr lang="vi-VN" sz="1450" b="0" i="0" dirty="0">
                <a:solidFill>
                  <a:srgbClr val="212529"/>
                </a:solidFill>
                <a:effectLst/>
                <a:latin typeface="Roboto" panose="02000000000000000000" pitchFamily="2" charset="0"/>
              </a:rPr>
              <a:t> đều là các hệ thống dựa trên dữ liệu những mối đe dọa đã được biết đến. IDS cần quản trị viên xem xét những mối nguy được cảnh báo, trong khi IPS có thể tự ngăn chặn các mối nguy này. </a:t>
            </a:r>
          </a:p>
          <a:p>
            <a:br>
              <a:rPr lang="vi-VN" sz="1600" dirty="0"/>
            </a:br>
            <a:endParaRPr lang="en-US" sz="1300" b="0" i="0" dirty="0">
              <a:solidFill>
                <a:srgbClr val="212529"/>
              </a:solidFill>
              <a:effectLst/>
              <a:latin typeface="Roboto" panose="020B0604020202020204" pitchFamily="2" charset="0"/>
            </a:endParaRPr>
          </a:p>
          <a:p>
            <a:pPr algn="just"/>
            <a:endParaRPr lang="vi-VN" sz="1300" b="0" i="0" dirty="0">
              <a:solidFill>
                <a:srgbClr val="212529"/>
              </a:solidFill>
              <a:effectLst/>
              <a:latin typeface="Roboto" panose="020B0604020202020204" pitchFamily="2" charset="0"/>
            </a:endParaRPr>
          </a:p>
        </p:txBody>
      </p:sp>
      <p:sp>
        <p:nvSpPr>
          <p:cNvPr id="2172" name="Google Shape;2172;p41"/>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542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1"/>
          <p:cNvSpPr txBox="1">
            <a:spLocks noGrp="1"/>
          </p:cNvSpPr>
          <p:nvPr>
            <p:ph type="subTitle" idx="1"/>
          </p:nvPr>
        </p:nvSpPr>
        <p:spPr>
          <a:xfrm>
            <a:off x="471947" y="1533834"/>
            <a:ext cx="6563033" cy="2418734"/>
          </a:xfrm>
          <a:prstGeom prst="rect">
            <a:avLst/>
          </a:prstGeom>
        </p:spPr>
        <p:txBody>
          <a:bodyPr spcFirstLastPara="1" wrap="square" lIns="91425" tIns="91425" rIns="91425" bIns="91425" anchor="ctr" anchorCtr="0">
            <a:noAutofit/>
          </a:bodyPr>
          <a:lstStyle/>
          <a:p>
            <a:pPr algn="just"/>
            <a:r>
              <a:rPr lang="vi-VN" sz="1300" b="1" dirty="0">
                <a:solidFill>
                  <a:srgbClr val="007BFF"/>
                </a:solidFill>
                <a:latin typeface="Roboto" panose="020B0604020202020204" pitchFamily="2" charset="0"/>
              </a:rPr>
              <a:t>I</a:t>
            </a:r>
            <a:r>
              <a:rPr lang="en-US" sz="1300" b="1" dirty="0">
                <a:solidFill>
                  <a:srgbClr val="007BFF"/>
                </a:solidFill>
                <a:latin typeface="Roboto" panose="020B0604020202020204" pitchFamily="2" charset="0"/>
              </a:rPr>
              <a:t>OT</a:t>
            </a:r>
            <a:r>
              <a:rPr lang="vi-VN" sz="1300" b="0" i="0" dirty="0">
                <a:solidFill>
                  <a:srgbClr val="212529"/>
                </a:solidFill>
                <a:effectLst/>
                <a:latin typeface="Roboto" panose="020B0604020202020204" pitchFamily="2" charset="0"/>
              </a:rPr>
              <a:t> Là tập hợp các thiết bị thông minh và công nghệ tạo điều kiện thuận lợi cho hoạt động giao tiếp giữa thiết bị và đám mây cũng như giữa các thiết bị với nhau</a:t>
            </a:r>
            <a:r>
              <a:rPr lang="en-US" sz="1300" b="0" i="0" dirty="0">
                <a:solidFill>
                  <a:srgbClr val="212529"/>
                </a:solidFill>
                <a:effectLst/>
                <a:latin typeface="Roboto" panose="020B0604020202020204" pitchFamily="2" charset="0"/>
              </a:rPr>
              <a:t>, </a:t>
            </a:r>
          </a:p>
          <a:p>
            <a:pPr algn="just"/>
            <a:r>
              <a:rPr lang="en-US" sz="1300" dirty="0">
                <a:solidFill>
                  <a:srgbClr val="212529"/>
                </a:solidFill>
                <a:latin typeface="Roboto" panose="020B0604020202020204" pitchFamily="2" charset="0"/>
              </a:rPr>
              <a:t>		</a:t>
            </a:r>
            <a:r>
              <a:rPr lang="en-US" sz="1300" b="0" i="0" dirty="0" err="1">
                <a:solidFill>
                  <a:srgbClr val="212529"/>
                </a:solidFill>
                <a:effectLst/>
                <a:latin typeface="Roboto" panose="020B0604020202020204" pitchFamily="2" charset="0"/>
              </a:rPr>
              <a:t>vd</a:t>
            </a:r>
            <a:r>
              <a:rPr lang="en-US" sz="1300" b="0" i="0" dirty="0">
                <a:solidFill>
                  <a:srgbClr val="212529"/>
                </a:solidFill>
                <a:effectLst/>
                <a:latin typeface="Roboto" panose="020B0604020202020204" pitchFamily="2" charset="0"/>
              </a:rPr>
              <a:t> </a:t>
            </a:r>
            <a:r>
              <a:rPr lang="en-US" sz="1300" b="0" i="0" dirty="0" err="1">
                <a:solidFill>
                  <a:srgbClr val="212529"/>
                </a:solidFill>
                <a:effectLst/>
                <a:latin typeface="Roboto" panose="020B0604020202020204" pitchFamily="2" charset="0"/>
              </a:rPr>
              <a:t>như</a:t>
            </a:r>
            <a:r>
              <a:rPr lang="en-US" sz="1300" dirty="0">
                <a:solidFill>
                  <a:srgbClr val="212529"/>
                </a:solidFill>
                <a:latin typeface="Roboto" panose="020B0604020202020204" pitchFamily="2" charset="0"/>
              </a:rPr>
              <a:t> </a:t>
            </a:r>
            <a:r>
              <a:rPr lang="en-US" sz="1300" dirty="0" err="1">
                <a:solidFill>
                  <a:srgbClr val="212529"/>
                </a:solidFill>
                <a:latin typeface="Roboto" panose="020B0604020202020204" pitchFamily="2" charset="0"/>
              </a:rPr>
              <a:t>hệ</a:t>
            </a:r>
            <a:r>
              <a:rPr lang="en-US" sz="1300" dirty="0">
                <a:solidFill>
                  <a:srgbClr val="212529"/>
                </a:solidFill>
                <a:latin typeface="Roboto" panose="020B0604020202020204" pitchFamily="2" charset="0"/>
              </a:rPr>
              <a:t> </a:t>
            </a:r>
            <a:r>
              <a:rPr lang="en-US" sz="1300" dirty="0" err="1">
                <a:solidFill>
                  <a:srgbClr val="212529"/>
                </a:solidFill>
                <a:latin typeface="Roboto" panose="020B0604020202020204" pitchFamily="2" charset="0"/>
              </a:rPr>
              <a:t>thống</a:t>
            </a:r>
            <a:r>
              <a:rPr lang="en-US" sz="1300" dirty="0">
                <a:solidFill>
                  <a:srgbClr val="212529"/>
                </a:solidFill>
                <a:latin typeface="Roboto" panose="020B0604020202020204" pitchFamily="2" charset="0"/>
              </a:rPr>
              <a:t> </a:t>
            </a:r>
            <a:r>
              <a:rPr lang="en-US" sz="1300" dirty="0" err="1">
                <a:solidFill>
                  <a:srgbClr val="212529"/>
                </a:solidFill>
                <a:latin typeface="Roboto" panose="020B0604020202020204" pitchFamily="2" charset="0"/>
              </a:rPr>
              <a:t>đèn</a:t>
            </a:r>
            <a:r>
              <a:rPr lang="en-US" sz="1300" dirty="0">
                <a:solidFill>
                  <a:srgbClr val="212529"/>
                </a:solidFill>
                <a:latin typeface="Roboto" panose="020B0604020202020204" pitchFamily="2" charset="0"/>
              </a:rPr>
              <a:t> </a:t>
            </a:r>
            <a:r>
              <a:rPr lang="en-US" sz="1300" dirty="0" err="1">
                <a:solidFill>
                  <a:srgbClr val="212529"/>
                </a:solidFill>
                <a:latin typeface="Roboto" panose="020B0604020202020204" pitchFamily="2" charset="0"/>
              </a:rPr>
              <a:t>điện</a:t>
            </a:r>
            <a:r>
              <a:rPr lang="en-US" sz="1300" dirty="0">
                <a:solidFill>
                  <a:srgbClr val="212529"/>
                </a:solidFill>
                <a:latin typeface="Roboto" panose="020B0604020202020204" pitchFamily="2" charset="0"/>
              </a:rPr>
              <a:t> </a:t>
            </a:r>
            <a:r>
              <a:rPr lang="en-US" sz="1300" dirty="0" err="1">
                <a:solidFill>
                  <a:srgbClr val="212529"/>
                </a:solidFill>
                <a:latin typeface="Roboto" panose="020B0604020202020204" pitchFamily="2" charset="0"/>
              </a:rPr>
              <a:t>tự</a:t>
            </a:r>
            <a:r>
              <a:rPr lang="en-US" sz="1300" dirty="0">
                <a:solidFill>
                  <a:srgbClr val="212529"/>
                </a:solidFill>
                <a:latin typeface="Roboto" panose="020B0604020202020204" pitchFamily="2" charset="0"/>
              </a:rPr>
              <a:t> </a:t>
            </a:r>
            <a:r>
              <a:rPr lang="en-US" sz="1300" dirty="0" err="1">
                <a:solidFill>
                  <a:srgbClr val="212529"/>
                </a:solidFill>
                <a:latin typeface="Roboto" panose="020B0604020202020204" pitchFamily="2" charset="0"/>
              </a:rPr>
              <a:t>động</a:t>
            </a:r>
            <a:r>
              <a:rPr lang="en-US" sz="1300" dirty="0">
                <a:solidFill>
                  <a:srgbClr val="212529"/>
                </a:solidFill>
                <a:latin typeface="Roboto" panose="020B0604020202020204" pitchFamily="2" charset="0"/>
              </a:rPr>
              <a:t> </a:t>
            </a:r>
            <a:r>
              <a:rPr lang="en-US" sz="1300" dirty="0" err="1">
                <a:solidFill>
                  <a:srgbClr val="212529"/>
                </a:solidFill>
                <a:latin typeface="Roboto" panose="020B0604020202020204" pitchFamily="2" charset="0"/>
              </a:rPr>
              <a:t>dựa</a:t>
            </a:r>
            <a:r>
              <a:rPr lang="en-US" sz="1300" dirty="0">
                <a:solidFill>
                  <a:srgbClr val="212529"/>
                </a:solidFill>
                <a:latin typeface="Roboto" panose="020B0604020202020204" pitchFamily="2" charset="0"/>
              </a:rPr>
              <a:t> </a:t>
            </a:r>
            <a:r>
              <a:rPr lang="en-US" sz="1300" dirty="0" err="1">
                <a:solidFill>
                  <a:srgbClr val="212529"/>
                </a:solidFill>
                <a:latin typeface="Roboto" panose="020B0604020202020204" pitchFamily="2" charset="0"/>
              </a:rPr>
              <a:t>trên</a:t>
            </a:r>
            <a:r>
              <a:rPr lang="en-US" sz="1300" dirty="0">
                <a:solidFill>
                  <a:srgbClr val="212529"/>
                </a:solidFill>
                <a:latin typeface="Roboto" panose="020B0604020202020204" pitchFamily="2" charset="0"/>
              </a:rPr>
              <a:t> </a:t>
            </a:r>
            <a:r>
              <a:rPr lang="en-US" sz="1300" dirty="0" err="1">
                <a:solidFill>
                  <a:srgbClr val="212529"/>
                </a:solidFill>
                <a:latin typeface="Roboto" panose="020B0604020202020204" pitchFamily="2" charset="0"/>
              </a:rPr>
              <a:t>nhiệt</a:t>
            </a:r>
            <a:r>
              <a:rPr lang="en-US" sz="1300" dirty="0">
                <a:solidFill>
                  <a:srgbClr val="212529"/>
                </a:solidFill>
                <a:latin typeface="Roboto" panose="020B0604020202020204" pitchFamily="2" charset="0"/>
              </a:rPr>
              <a:t> </a:t>
            </a:r>
            <a:r>
              <a:rPr lang="en-US" sz="1300" dirty="0" err="1">
                <a:solidFill>
                  <a:srgbClr val="212529"/>
                </a:solidFill>
                <a:latin typeface="Roboto" panose="020B0604020202020204" pitchFamily="2" charset="0"/>
              </a:rPr>
              <a:t>độ</a:t>
            </a:r>
            <a:r>
              <a:rPr lang="en-US" sz="1300" dirty="0">
                <a:solidFill>
                  <a:srgbClr val="212529"/>
                </a:solidFill>
                <a:latin typeface="Roboto" panose="020B0604020202020204" pitchFamily="2" charset="0"/>
              </a:rPr>
              <a:t> , </a:t>
            </a:r>
            <a:r>
              <a:rPr lang="en-US" sz="1300" dirty="0" err="1">
                <a:solidFill>
                  <a:srgbClr val="212529"/>
                </a:solidFill>
                <a:latin typeface="Roboto" panose="020B0604020202020204" pitchFamily="2" charset="0"/>
              </a:rPr>
              <a:t>máy</a:t>
            </a:r>
            <a:r>
              <a:rPr lang="en-US" sz="1300" dirty="0">
                <a:solidFill>
                  <a:srgbClr val="212529"/>
                </a:solidFill>
                <a:latin typeface="Roboto" panose="020B0604020202020204" pitchFamily="2" charset="0"/>
              </a:rPr>
              <a:t> </a:t>
            </a:r>
            <a:r>
              <a:rPr lang="en-US" sz="1300" dirty="0" err="1">
                <a:solidFill>
                  <a:srgbClr val="212529"/>
                </a:solidFill>
                <a:latin typeface="Roboto" panose="020B0604020202020204" pitchFamily="2" charset="0"/>
              </a:rPr>
              <a:t>quét</a:t>
            </a:r>
            <a:r>
              <a:rPr lang="en-US" sz="1300" dirty="0">
                <a:solidFill>
                  <a:srgbClr val="212529"/>
                </a:solidFill>
                <a:latin typeface="Roboto" panose="020B0604020202020204" pitchFamily="2" charset="0"/>
              </a:rPr>
              <a:t> </a:t>
            </a:r>
            <a:r>
              <a:rPr lang="en-US" sz="1300" dirty="0" err="1">
                <a:solidFill>
                  <a:srgbClr val="212529"/>
                </a:solidFill>
                <a:latin typeface="Roboto" panose="020B0604020202020204" pitchFamily="2" charset="0"/>
              </a:rPr>
              <a:t>thẻ</a:t>
            </a:r>
            <a:r>
              <a:rPr lang="en-US" sz="1300" dirty="0">
                <a:solidFill>
                  <a:srgbClr val="212529"/>
                </a:solidFill>
                <a:latin typeface="Roboto" panose="020B0604020202020204" pitchFamily="2" charset="0"/>
              </a:rPr>
              <a:t> </a:t>
            </a:r>
            <a:r>
              <a:rPr lang="en-US" sz="1300" dirty="0" err="1">
                <a:solidFill>
                  <a:srgbClr val="212529"/>
                </a:solidFill>
                <a:latin typeface="Roboto" panose="020B0604020202020204" pitchFamily="2" charset="0"/>
              </a:rPr>
              <a:t>giữ</a:t>
            </a:r>
            <a:r>
              <a:rPr lang="en-US" sz="1300" dirty="0">
                <a:solidFill>
                  <a:srgbClr val="212529"/>
                </a:solidFill>
                <a:latin typeface="Roboto" panose="020B0604020202020204" pitchFamily="2" charset="0"/>
              </a:rPr>
              <a:t> </a:t>
            </a:r>
            <a:r>
              <a:rPr lang="en-US" sz="1300" dirty="0" err="1">
                <a:solidFill>
                  <a:srgbClr val="212529"/>
                </a:solidFill>
                <a:latin typeface="Roboto" panose="020B0604020202020204" pitchFamily="2" charset="0"/>
              </a:rPr>
              <a:t>xe</a:t>
            </a:r>
            <a:r>
              <a:rPr lang="en-US" sz="1300" dirty="0">
                <a:solidFill>
                  <a:srgbClr val="212529"/>
                </a:solidFill>
                <a:latin typeface="Roboto" panose="020B0604020202020204" pitchFamily="2" charset="0"/>
              </a:rPr>
              <a:t> 	</a:t>
            </a:r>
            <a:r>
              <a:rPr lang="en-US" sz="1300" dirty="0" err="1">
                <a:solidFill>
                  <a:srgbClr val="212529"/>
                </a:solidFill>
                <a:latin typeface="Roboto" panose="020B0604020202020204" pitchFamily="2" charset="0"/>
              </a:rPr>
              <a:t>tại</a:t>
            </a:r>
            <a:r>
              <a:rPr lang="en-US" sz="1300" dirty="0">
                <a:solidFill>
                  <a:srgbClr val="212529"/>
                </a:solidFill>
                <a:latin typeface="Roboto" panose="020B0604020202020204" pitchFamily="2" charset="0"/>
              </a:rPr>
              <a:t> </a:t>
            </a:r>
            <a:r>
              <a:rPr lang="en-US" sz="1300" dirty="0" err="1">
                <a:solidFill>
                  <a:srgbClr val="212529"/>
                </a:solidFill>
                <a:latin typeface="Roboto" panose="020B0604020202020204" pitchFamily="2" charset="0"/>
              </a:rPr>
              <a:t>các</a:t>
            </a:r>
            <a:r>
              <a:rPr lang="en-US" sz="1300" dirty="0">
                <a:solidFill>
                  <a:srgbClr val="212529"/>
                </a:solidFill>
                <a:latin typeface="Roboto" panose="020B0604020202020204" pitchFamily="2" charset="0"/>
              </a:rPr>
              <a:t> </a:t>
            </a:r>
            <a:r>
              <a:rPr lang="en-US" sz="1300" dirty="0" err="1">
                <a:solidFill>
                  <a:srgbClr val="212529"/>
                </a:solidFill>
                <a:latin typeface="Roboto" panose="020B0604020202020204" pitchFamily="2" charset="0"/>
              </a:rPr>
              <a:t>bãi</a:t>
            </a:r>
            <a:r>
              <a:rPr lang="en-US" sz="1300" dirty="0">
                <a:solidFill>
                  <a:srgbClr val="212529"/>
                </a:solidFill>
                <a:latin typeface="Roboto" panose="020B0604020202020204" pitchFamily="2" charset="0"/>
              </a:rPr>
              <a:t> </a:t>
            </a:r>
            <a:r>
              <a:rPr lang="en-US" sz="1300" dirty="0" err="1">
                <a:solidFill>
                  <a:srgbClr val="212529"/>
                </a:solidFill>
                <a:latin typeface="Roboto" panose="020B0604020202020204" pitchFamily="2" charset="0"/>
              </a:rPr>
              <a:t>giữ</a:t>
            </a:r>
            <a:r>
              <a:rPr lang="en-US" sz="1300" dirty="0">
                <a:solidFill>
                  <a:srgbClr val="212529"/>
                </a:solidFill>
                <a:latin typeface="Roboto" panose="020B0604020202020204" pitchFamily="2" charset="0"/>
              </a:rPr>
              <a:t> </a:t>
            </a:r>
            <a:r>
              <a:rPr lang="en-US" sz="1300" dirty="0" err="1">
                <a:solidFill>
                  <a:srgbClr val="212529"/>
                </a:solidFill>
                <a:latin typeface="Roboto" panose="020B0604020202020204" pitchFamily="2" charset="0"/>
              </a:rPr>
              <a:t>xe</a:t>
            </a:r>
            <a:r>
              <a:rPr lang="en-US" sz="1300" dirty="0">
                <a:solidFill>
                  <a:srgbClr val="212529"/>
                </a:solidFill>
                <a:latin typeface="Roboto" panose="020B0604020202020204" pitchFamily="2" charset="0"/>
              </a:rPr>
              <a:t>.</a:t>
            </a:r>
          </a:p>
          <a:p>
            <a:pPr algn="just"/>
            <a:endParaRPr lang="en-US" sz="1300" b="0" i="0" dirty="0">
              <a:solidFill>
                <a:srgbClr val="212529"/>
              </a:solidFill>
              <a:effectLst/>
              <a:latin typeface="Roboto" panose="020B0604020202020204" pitchFamily="2" charset="0"/>
            </a:endParaRPr>
          </a:p>
          <a:p>
            <a:pPr algn="just"/>
            <a:endParaRPr lang="vi-VN" sz="500" b="0" i="0" dirty="0">
              <a:solidFill>
                <a:srgbClr val="212529"/>
              </a:solidFill>
              <a:effectLst/>
              <a:latin typeface="Roboto" panose="02000000000000000000" pitchFamily="2" charset="0"/>
            </a:endParaRPr>
          </a:p>
          <a:p>
            <a:pPr algn="just"/>
            <a:r>
              <a:rPr lang="vi-VN" sz="1300" b="0" i="0" dirty="0">
                <a:solidFill>
                  <a:srgbClr val="212529"/>
                </a:solidFill>
                <a:effectLst/>
                <a:latin typeface="Roboto" panose="02000000000000000000" pitchFamily="2" charset="0"/>
              </a:rPr>
              <a:t> </a:t>
            </a:r>
            <a:r>
              <a:rPr lang="vi-VN" sz="1300" b="1" dirty="0">
                <a:solidFill>
                  <a:srgbClr val="007BFF"/>
                </a:solidFill>
                <a:latin typeface="Roboto" panose="020B0604020202020204" pitchFamily="2" charset="0"/>
              </a:rPr>
              <a:t>I</a:t>
            </a:r>
            <a:r>
              <a:rPr lang="en-US" sz="1300" b="1" dirty="0">
                <a:solidFill>
                  <a:srgbClr val="007BFF"/>
                </a:solidFill>
                <a:latin typeface="Roboto" panose="020B0604020202020204" pitchFamily="2" charset="0"/>
              </a:rPr>
              <a:t>AM </a:t>
            </a:r>
            <a:r>
              <a:rPr lang="vi-VN" sz="13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cho phép bạn quản lý truy cập vào các dịch vụ và tài nguyên AWS một cách bảo mật. Khi sử dụng IAM, bạn có thể tạo, quản lý người dùng và nhóm AWS, sử dụng các quyền để cho phép và từ chối quyền truy cập vào tài nguyên AWS của họ.</a:t>
            </a:r>
            <a:r>
              <a:rPr lang="en-US" sz="13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br>
              <a:rPr lang="vi-VN" sz="1600" dirty="0">
                <a:solidFill>
                  <a:schemeClr val="bg2">
                    <a:lumMod val="50000"/>
                  </a:schemeClr>
                </a:solidFill>
                <a:latin typeface="+mj-lt"/>
              </a:rPr>
            </a:br>
            <a:endParaRPr lang="en-US" sz="1300" b="0" i="0" dirty="0">
              <a:solidFill>
                <a:schemeClr val="bg2">
                  <a:lumMod val="50000"/>
                </a:schemeClr>
              </a:solidFill>
              <a:effectLst/>
              <a:latin typeface="+mj-lt"/>
            </a:endParaRPr>
          </a:p>
          <a:p>
            <a:pPr algn="just"/>
            <a:endParaRPr lang="vi-VN" sz="1300" b="0" i="0" dirty="0">
              <a:solidFill>
                <a:srgbClr val="212529"/>
              </a:solidFill>
              <a:effectLst/>
              <a:latin typeface="Roboto" panose="020B0604020202020204" pitchFamily="2" charset="0"/>
            </a:endParaRPr>
          </a:p>
        </p:txBody>
      </p:sp>
      <p:sp>
        <p:nvSpPr>
          <p:cNvPr id="2172" name="Google Shape;2172;p41"/>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525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1"/>
          <p:cNvSpPr txBox="1">
            <a:spLocks noGrp="1"/>
          </p:cNvSpPr>
          <p:nvPr>
            <p:ph type="subTitle" idx="1"/>
          </p:nvPr>
        </p:nvSpPr>
        <p:spPr>
          <a:xfrm>
            <a:off x="471947" y="702129"/>
            <a:ext cx="6563033" cy="4033288"/>
          </a:xfrm>
          <a:prstGeom prst="rect">
            <a:avLst/>
          </a:prstGeom>
        </p:spPr>
        <p:txBody>
          <a:bodyPr spcFirstLastPara="1" wrap="square" lIns="91425" tIns="91425" rIns="91425" bIns="91425" anchor="ctr" anchorCtr="0">
            <a:noAutofit/>
          </a:bodyPr>
          <a:lstStyle/>
          <a:p>
            <a:pPr algn="ctr"/>
            <a:r>
              <a:rPr lang="en-US" sz="2400" b="1" dirty="0">
                <a:solidFill>
                  <a:schemeClr val="bg2">
                    <a:lumMod val="60000"/>
                    <a:lumOff val="40000"/>
                  </a:schemeClr>
                </a:solidFill>
                <a:effectLst/>
                <a:latin typeface="CharisSIL-Italic"/>
              </a:rPr>
              <a:t>Reinforcement learning in IPS and IDS</a:t>
            </a:r>
            <a:endParaRPr lang="en-US" sz="2400" b="1" dirty="0">
              <a:solidFill>
                <a:schemeClr val="bg2">
                  <a:lumMod val="60000"/>
                  <a:lumOff val="40000"/>
                </a:schemeClr>
              </a:solidFill>
            </a:endParaRPr>
          </a:p>
          <a:p>
            <a:pPr algn="just"/>
            <a:r>
              <a:rPr lang="vi-VN" b="0" i="0" dirty="0">
                <a:solidFill>
                  <a:srgbClr val="252525"/>
                </a:solidFill>
                <a:effectLst/>
                <a:latin typeface="Roboto" panose="02000000000000000000" pitchFamily="2" charset="0"/>
              </a:rPr>
              <a:t>Hầu hết các khung phát hiện xâm nhập dựa trên ML đều được xây dựng dựa trên các khái niệm về học có giám sát </a:t>
            </a:r>
            <a:endParaRPr lang="en-US" b="0" i="0" dirty="0">
              <a:solidFill>
                <a:srgbClr val="252525"/>
              </a:solidFill>
              <a:effectLst/>
              <a:latin typeface="Roboto" panose="02000000000000000000" pitchFamily="2" charset="0"/>
            </a:endParaRPr>
          </a:p>
          <a:p>
            <a:pPr algn="just"/>
            <a:r>
              <a:rPr lang="en-US" b="0" i="0" dirty="0" err="1">
                <a:solidFill>
                  <a:srgbClr val="252525"/>
                </a:solidFill>
                <a:effectLst/>
                <a:latin typeface="Roboto" panose="02000000000000000000" pitchFamily="2" charset="0"/>
              </a:rPr>
              <a:t>Sử</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dụng</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phương</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pháp</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học</a:t>
            </a:r>
            <a:r>
              <a:rPr lang="en-US" b="0" i="0" dirty="0">
                <a:solidFill>
                  <a:srgbClr val="252525"/>
                </a:solidFill>
                <a:effectLst/>
                <a:latin typeface="Roboto" panose="02000000000000000000" pitchFamily="2" charset="0"/>
              </a:rPr>
              <a:t> tang </a:t>
            </a:r>
            <a:r>
              <a:rPr lang="en-US" b="0" i="0" dirty="0" err="1">
                <a:solidFill>
                  <a:srgbClr val="252525"/>
                </a:solidFill>
                <a:effectLst/>
                <a:latin typeface="Roboto" panose="02000000000000000000" pitchFamily="2" charset="0"/>
              </a:rPr>
              <a:t>cường</a:t>
            </a:r>
            <a:r>
              <a:rPr lang="en-US" b="0" i="0" dirty="0">
                <a:solidFill>
                  <a:srgbClr val="252525"/>
                </a:solidFill>
                <a:effectLst/>
                <a:latin typeface="Roboto" panose="02000000000000000000" pitchFamily="2" charset="0"/>
              </a:rPr>
              <a:t> AE-RL, </a:t>
            </a:r>
            <a:r>
              <a:rPr lang="en-US" b="0" i="0" dirty="0" err="1">
                <a:solidFill>
                  <a:srgbClr val="252525"/>
                </a:solidFill>
                <a:effectLst/>
                <a:latin typeface="Roboto" panose="02000000000000000000" pitchFamily="2" charset="0"/>
              </a:rPr>
              <a:t>là</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sự</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kết</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hợp</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giữ</a:t>
            </a:r>
            <a:r>
              <a:rPr lang="en-US" dirty="0" err="1">
                <a:solidFill>
                  <a:srgbClr val="252525"/>
                </a:solidFill>
                <a:latin typeface="Roboto" panose="02000000000000000000" pitchFamily="2" charset="0"/>
              </a:rPr>
              <a:t>a</a:t>
            </a:r>
            <a:r>
              <a:rPr lang="en-US" dirty="0">
                <a:solidFill>
                  <a:srgbClr val="252525"/>
                </a:solidFill>
                <a:latin typeface="Roboto" panose="02000000000000000000" pitchFamily="2" charset="0"/>
              </a:rPr>
              <a:t> RL </a:t>
            </a:r>
            <a:r>
              <a:rPr lang="en-US" dirty="0" err="1">
                <a:solidFill>
                  <a:srgbClr val="252525"/>
                </a:solidFill>
                <a:latin typeface="Roboto" panose="02000000000000000000" pitchFamily="2" charset="0"/>
              </a:rPr>
              <a:t>và</a:t>
            </a:r>
            <a:r>
              <a:rPr lang="en-US" dirty="0">
                <a:solidFill>
                  <a:srgbClr val="252525"/>
                </a:solidFill>
                <a:latin typeface="Roboto" panose="02000000000000000000" pitchFamily="2" charset="0"/>
              </a:rPr>
              <a:t> </a:t>
            </a:r>
            <a:r>
              <a:rPr lang="en-US" dirty="0" err="1">
                <a:solidFill>
                  <a:srgbClr val="252525"/>
                </a:solidFill>
                <a:latin typeface="Roboto" panose="02000000000000000000" pitchFamily="2" charset="0"/>
              </a:rPr>
              <a:t>học</a:t>
            </a:r>
            <a:r>
              <a:rPr lang="en-US" dirty="0">
                <a:solidFill>
                  <a:srgbClr val="252525"/>
                </a:solidFill>
                <a:latin typeface="Roboto" panose="02000000000000000000" pitchFamily="2" charset="0"/>
              </a:rPr>
              <a:t> </a:t>
            </a:r>
            <a:r>
              <a:rPr lang="en-US" dirty="0" err="1">
                <a:solidFill>
                  <a:srgbClr val="252525"/>
                </a:solidFill>
                <a:latin typeface="Roboto" panose="02000000000000000000" pitchFamily="2" charset="0"/>
              </a:rPr>
              <a:t>có</a:t>
            </a:r>
            <a:r>
              <a:rPr lang="en-US" dirty="0">
                <a:solidFill>
                  <a:srgbClr val="252525"/>
                </a:solidFill>
                <a:latin typeface="Roboto" panose="02000000000000000000" pitchFamily="2" charset="0"/>
              </a:rPr>
              <a:t> </a:t>
            </a:r>
            <a:r>
              <a:rPr lang="en-US" dirty="0" err="1">
                <a:solidFill>
                  <a:srgbClr val="252525"/>
                </a:solidFill>
                <a:latin typeface="Roboto" panose="02000000000000000000" pitchFamily="2" charset="0"/>
              </a:rPr>
              <a:t>giám</a:t>
            </a:r>
            <a:r>
              <a:rPr lang="en-US" dirty="0">
                <a:solidFill>
                  <a:srgbClr val="252525"/>
                </a:solidFill>
                <a:latin typeface="Roboto" panose="02000000000000000000" pitchFamily="2" charset="0"/>
              </a:rPr>
              <a:t> </a:t>
            </a:r>
            <a:r>
              <a:rPr lang="en-US" dirty="0" err="1">
                <a:solidFill>
                  <a:srgbClr val="252525"/>
                </a:solidFill>
                <a:latin typeface="Roboto" panose="02000000000000000000" pitchFamily="2" charset="0"/>
              </a:rPr>
              <a:t>sát</a:t>
            </a:r>
            <a:endParaRPr lang="en-US" dirty="0">
              <a:solidFill>
                <a:srgbClr val="252525"/>
              </a:solidFill>
              <a:latin typeface="Roboto" panose="02000000000000000000" pitchFamily="2" charset="0"/>
            </a:endParaRPr>
          </a:p>
          <a:p>
            <a:pPr algn="just"/>
            <a:r>
              <a:rPr lang="en-US" b="0" i="0" dirty="0" err="1">
                <a:solidFill>
                  <a:srgbClr val="252525"/>
                </a:solidFill>
                <a:effectLst/>
                <a:latin typeface="Roboto" panose="02000000000000000000" pitchFamily="2" charset="0"/>
              </a:rPr>
              <a:t>Dùng</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để</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phát</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hiện</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và</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phân</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loại</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các</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cuộc</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tấn</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công</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và</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sự</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bất</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thường</a:t>
            </a:r>
            <a:endParaRPr lang="en-US" b="0" i="0" dirty="0">
              <a:solidFill>
                <a:srgbClr val="252525"/>
              </a:solidFill>
              <a:effectLst/>
              <a:latin typeface="Roboto" panose="02000000000000000000" pitchFamily="2" charset="0"/>
            </a:endParaRPr>
          </a:p>
          <a:p>
            <a:pPr algn="just"/>
            <a:endParaRPr lang="en-US" b="0" i="0" dirty="0">
              <a:solidFill>
                <a:srgbClr val="252525"/>
              </a:solidFill>
              <a:effectLst/>
              <a:latin typeface="Roboto" panose="02000000000000000000" pitchFamily="2" charset="0"/>
            </a:endParaRPr>
          </a:p>
          <a:p>
            <a:pPr algn="just"/>
            <a:endParaRPr lang="en-US" b="0" i="0" dirty="0">
              <a:solidFill>
                <a:srgbClr val="252525"/>
              </a:solidFill>
              <a:effectLst/>
              <a:latin typeface="Roboto" panose="02000000000000000000" pitchFamily="2" charset="0"/>
            </a:endParaRPr>
          </a:p>
        </p:txBody>
      </p:sp>
      <p:sp>
        <p:nvSpPr>
          <p:cNvPr id="2172" name="Google Shape;2172;p41"/>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8941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1"/>
          <p:cNvSpPr txBox="1">
            <a:spLocks noGrp="1"/>
          </p:cNvSpPr>
          <p:nvPr>
            <p:ph type="subTitle" idx="1"/>
          </p:nvPr>
        </p:nvSpPr>
        <p:spPr>
          <a:xfrm>
            <a:off x="471947" y="702129"/>
            <a:ext cx="6563033" cy="4033288"/>
          </a:xfrm>
          <a:prstGeom prst="rect">
            <a:avLst/>
          </a:prstGeom>
        </p:spPr>
        <p:txBody>
          <a:bodyPr spcFirstLastPara="1" wrap="square" lIns="91425" tIns="91425" rIns="91425" bIns="91425" anchor="ctr" anchorCtr="0">
            <a:noAutofit/>
          </a:bodyPr>
          <a:lstStyle/>
          <a:p>
            <a:pPr algn="ctr"/>
            <a:r>
              <a:rPr lang="en-US" sz="2400" b="1" dirty="0">
                <a:solidFill>
                  <a:schemeClr val="bg2">
                    <a:lumMod val="60000"/>
                    <a:lumOff val="40000"/>
                  </a:schemeClr>
                </a:solidFill>
                <a:effectLst/>
                <a:latin typeface="CharisSIL-Italic"/>
              </a:rPr>
              <a:t>Reinforcement learning in identity and access management systems</a:t>
            </a:r>
            <a:r>
              <a:rPr lang="en-US" sz="2400" b="1" dirty="0">
                <a:solidFill>
                  <a:schemeClr val="bg2">
                    <a:lumMod val="60000"/>
                    <a:lumOff val="40000"/>
                  </a:schemeClr>
                </a:solidFill>
              </a:rPr>
              <a:t> </a:t>
            </a:r>
          </a:p>
          <a:p>
            <a:pPr algn="just"/>
            <a:br>
              <a:rPr lang="en-US" sz="1600" dirty="0"/>
            </a:br>
            <a:r>
              <a:rPr lang="en-US" sz="1600" dirty="0" err="1">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Tác</a:t>
            </a:r>
            <a:r>
              <a:rPr lang="en-US" sz="1600" dirty="0">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600" dirty="0" err="1">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giả</a:t>
            </a:r>
            <a:r>
              <a:rPr lang="en-US" sz="1600" dirty="0">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600" dirty="0" err="1">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trình</a:t>
            </a:r>
            <a:r>
              <a:rPr lang="en-US" sz="1600" dirty="0">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600" dirty="0" err="1">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bày</a:t>
            </a:r>
            <a:r>
              <a:rPr lang="en-US" sz="1600" dirty="0">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600" dirty="0" err="1">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sơ</a:t>
            </a:r>
            <a:r>
              <a:rPr lang="en-US" sz="1600" dirty="0">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600" dirty="0" err="1">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đồ</a:t>
            </a:r>
            <a:r>
              <a:rPr lang="en-US" sz="1600" dirty="0">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600" dirty="0" err="1">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phát</a:t>
            </a:r>
            <a:r>
              <a:rPr lang="en-US" sz="1600" dirty="0">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600" dirty="0" err="1">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hiện</a:t>
            </a:r>
            <a:r>
              <a:rPr lang="en-US" sz="1600" dirty="0">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600" dirty="0" err="1">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giả</a:t>
            </a:r>
            <a:r>
              <a:rPr lang="en-US" sz="1600" dirty="0">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600" dirty="0" err="1">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mạo</a:t>
            </a:r>
            <a:r>
              <a:rPr lang="en-US" sz="1600" dirty="0">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 </a:t>
            </a:r>
            <a:r>
              <a:rPr lang="vi-VN" sz="1600" b="0" i="0" dirty="0">
                <a:solidFill>
                  <a:schemeClr val="tx1">
                    <a:lumMod val="50000"/>
                  </a:schemeClr>
                </a:solidFill>
                <a:effectLst/>
                <a:latin typeface="Roboto" panose="02000000000000000000" pitchFamily="2" charset="0"/>
                <a:ea typeface="Roboto" panose="02000000000000000000" pitchFamily="2" charset="0"/>
                <a:cs typeface="Roboto" panose="02000000000000000000" pitchFamily="2" charset="0"/>
              </a:rPr>
              <a:t>Dyna-Q cùng với Q-learning để tăng tốc độ xác thực và độ chính xác của việc xác định ngưỡng.</a:t>
            </a:r>
            <a:endParaRPr lang="en-US" sz="1600" b="0" i="0" dirty="0">
              <a:solidFill>
                <a:schemeClr val="tx1">
                  <a:lumMod val="50000"/>
                </a:schemeClr>
              </a:solidFill>
              <a:effectLst/>
              <a:latin typeface="Roboto" panose="02000000000000000000" pitchFamily="2" charset="0"/>
              <a:ea typeface="Roboto" panose="02000000000000000000" pitchFamily="2" charset="0"/>
              <a:cs typeface="Roboto" panose="02000000000000000000" pitchFamily="2" charset="0"/>
            </a:endParaRPr>
          </a:p>
          <a:p>
            <a:pPr algn="just"/>
            <a:endParaRPr lang="en-US" sz="1600" b="0" i="0" dirty="0">
              <a:solidFill>
                <a:schemeClr val="tx1">
                  <a:lumMod val="50000"/>
                </a:schemeClr>
              </a:solidFill>
              <a:effectLst/>
              <a:latin typeface="Roboto" panose="02000000000000000000" pitchFamily="2" charset="0"/>
              <a:ea typeface="Roboto" panose="02000000000000000000" pitchFamily="2" charset="0"/>
              <a:cs typeface="Roboto" panose="02000000000000000000" pitchFamily="2" charset="0"/>
            </a:endParaRPr>
          </a:p>
          <a:p>
            <a:pPr algn="just"/>
            <a:r>
              <a:rPr lang="en-US" dirty="0">
                <a:solidFill>
                  <a:srgbClr val="252525"/>
                </a:solidFill>
                <a:latin typeface="Roboto" panose="02000000000000000000" pitchFamily="2" charset="0"/>
              </a:rPr>
              <a:t>	G</a:t>
            </a:r>
            <a:r>
              <a:rPr lang="vi-VN" sz="1600" b="0" i="0" dirty="0">
                <a:solidFill>
                  <a:srgbClr val="252525"/>
                </a:solidFill>
                <a:effectLst/>
                <a:latin typeface="Roboto" panose="02000000000000000000" pitchFamily="2" charset="0"/>
              </a:rPr>
              <a:t>iải quyết vấn đề tấn công giả mạo thông minh bằng cách đề xuất cơ chế xác thực lớp PHY dựa trên Q-learning để đẩy nhanh quá trình lựa chọn cảm biến lân cận hợp tác, từ đó giúp đạt được sự hội tụ niềm tin nhanh hơn trong Mạng cảm biến không dây (WSN)</a:t>
            </a:r>
            <a:endParaRPr lang="vi-VN" sz="1300" b="0" i="0" dirty="0">
              <a:solidFill>
                <a:schemeClr val="tx1">
                  <a:lumMod val="50000"/>
                </a:schemeClr>
              </a:solidFill>
              <a:effectLst/>
              <a:latin typeface="Roboto" panose="02000000000000000000" pitchFamily="2" charset="0"/>
              <a:ea typeface="Roboto" panose="02000000000000000000" pitchFamily="2" charset="0"/>
              <a:cs typeface="Roboto" panose="02000000000000000000" pitchFamily="2" charset="0"/>
            </a:endParaRPr>
          </a:p>
        </p:txBody>
      </p:sp>
      <p:sp>
        <p:nvSpPr>
          <p:cNvPr id="2172" name="Google Shape;2172;p41"/>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086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1"/>
          <p:cNvSpPr txBox="1">
            <a:spLocks noGrp="1"/>
          </p:cNvSpPr>
          <p:nvPr>
            <p:ph type="subTitle" idx="1"/>
          </p:nvPr>
        </p:nvSpPr>
        <p:spPr>
          <a:xfrm>
            <a:off x="471947" y="501443"/>
            <a:ext cx="6563033" cy="3716593"/>
          </a:xfrm>
          <a:prstGeom prst="rect">
            <a:avLst/>
          </a:prstGeom>
        </p:spPr>
        <p:txBody>
          <a:bodyPr spcFirstLastPara="1" wrap="square" lIns="91425" tIns="91425" rIns="91425" bIns="91425" anchor="ctr" anchorCtr="0">
            <a:noAutofit/>
          </a:bodyPr>
          <a:lstStyle/>
          <a:p>
            <a:r>
              <a:rPr lang="en-US" sz="2400" b="1" dirty="0">
                <a:solidFill>
                  <a:schemeClr val="bg2">
                    <a:lumMod val="60000"/>
                    <a:lumOff val="40000"/>
                  </a:schemeClr>
                </a:solidFill>
                <a:effectLst/>
                <a:latin typeface="CharisSIL-Italic"/>
              </a:rPr>
              <a:t>Reinforcement learning in </a:t>
            </a:r>
            <a:r>
              <a:rPr lang="en-US" sz="2400" b="1" dirty="0">
                <a:solidFill>
                  <a:schemeClr val="bg2">
                    <a:lumMod val="60000"/>
                    <a:lumOff val="40000"/>
                  </a:schemeClr>
                </a:solidFill>
                <a:latin typeface="CharisSIL-Italic"/>
              </a:rPr>
              <a:t>IOT NETWORK</a:t>
            </a:r>
            <a:br>
              <a:rPr lang="en-US" sz="1600" dirty="0"/>
            </a:b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bố</a:t>
            </a:r>
            <a:r>
              <a:rPr lang="en-US" dirty="0">
                <a:latin typeface="Times New Roman" panose="02020603050405020304" pitchFamily="18" charset="0"/>
                <a:cs typeface="Times New Roman" panose="02020603050405020304" pitchFamily="18" charset="0"/>
              </a:rPr>
              <a:t> chia </a:t>
            </a:r>
            <a:r>
              <a:rPr lang="en-US" dirty="0" err="1">
                <a:latin typeface="Times New Roman" panose="02020603050405020304" pitchFamily="18" charset="0"/>
                <a:cs typeface="Times New Roman" panose="02020603050405020304" pitchFamily="18" charset="0"/>
              </a:rPr>
              <a:t>sẻ</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nguyên</a:t>
            </a:r>
            <a:endParaRPr lang="en-US" dirty="0">
              <a:latin typeface="Times New Roman" panose="02020603050405020304" pitchFamily="18" charset="0"/>
              <a:cs typeface="Times New Roman" panose="02020603050405020304" pitchFamily="18" charset="0"/>
            </a:endParaRPr>
          </a:p>
          <a:p>
            <a:endParaRPr lang="en-US" sz="500" dirty="0">
              <a:latin typeface="Times New Roman" panose="02020603050405020304" pitchFamily="18" charset="0"/>
              <a:cs typeface="Times New Roman" panose="02020603050405020304" pitchFamily="18" charset="0"/>
            </a:endParaRPr>
          </a:p>
          <a:p>
            <a:r>
              <a:rPr lang="en-US" b="0" i="0" dirty="0">
                <a:solidFill>
                  <a:schemeClr val="tx1">
                    <a:lumMod val="50000"/>
                  </a:schemeClr>
                </a:solidFill>
                <a:effectLst/>
                <a:latin typeface="Times New Roman" panose="02020603050405020304" pitchFamily="18" charset="0"/>
                <a:ea typeface="Roboto" panose="02000000000000000000" pitchFamily="2" charset="0"/>
                <a:cs typeface="Times New Roman" panose="02020603050405020304" pitchFamily="18" charset="0"/>
              </a:rPr>
              <a:t>	FL </a:t>
            </a:r>
            <a:r>
              <a:rPr lang="en-US" b="0" i="0" dirty="0" err="1">
                <a:solidFill>
                  <a:schemeClr val="tx1">
                    <a:lumMod val="50000"/>
                  </a:schemeClr>
                </a:solidFill>
                <a:effectLst/>
                <a:latin typeface="Times New Roman" panose="02020603050405020304" pitchFamily="18" charset="0"/>
                <a:ea typeface="Roboto" panose="02000000000000000000" pitchFamily="2" charset="0"/>
                <a:cs typeface="Times New Roman" panose="02020603050405020304" pitchFamily="18" charset="0"/>
              </a:rPr>
              <a:t>l</a:t>
            </a:r>
            <a:r>
              <a:rPr lang="en-US" dirty="0" err="1">
                <a:solidFill>
                  <a:schemeClr val="tx1">
                    <a:lumMod val="50000"/>
                  </a:schemeClr>
                </a:solidFill>
                <a:latin typeface="Times New Roman" panose="02020603050405020304" pitchFamily="18" charset="0"/>
                <a:ea typeface="Roboto" panose="02000000000000000000" pitchFamily="2" charset="0"/>
                <a:cs typeface="Times New Roman" panose="02020603050405020304" pitchFamily="18" charset="0"/>
              </a:rPr>
              <a:t>à</a:t>
            </a:r>
            <a:r>
              <a:rPr lang="en-US" dirty="0">
                <a:solidFill>
                  <a:schemeClr val="tx1">
                    <a:lumMod val="50000"/>
                  </a:schemeClr>
                </a:solidFill>
                <a:latin typeface="Times New Roman" panose="02020603050405020304" pitchFamily="18" charset="0"/>
                <a:ea typeface="Roboto" panose="02000000000000000000" pitchFamily="2" charset="0"/>
                <a:cs typeface="Times New Roman" panose="02020603050405020304" pitchFamily="18" charset="0"/>
              </a:rPr>
              <a:t> </a:t>
            </a:r>
            <a:r>
              <a:rPr lang="en-US" dirty="0" err="1">
                <a:solidFill>
                  <a:schemeClr val="tx1">
                    <a:lumMod val="50000"/>
                  </a:schemeClr>
                </a:solidFill>
                <a:latin typeface="Times New Roman" panose="02020603050405020304" pitchFamily="18" charset="0"/>
                <a:ea typeface="Roboto" panose="02000000000000000000" pitchFamily="2" charset="0"/>
                <a:cs typeface="Times New Roman" panose="02020603050405020304" pitchFamily="18" charset="0"/>
              </a:rPr>
              <a:t>một</a:t>
            </a:r>
            <a:r>
              <a:rPr lang="en-US" dirty="0">
                <a:solidFill>
                  <a:schemeClr val="tx1">
                    <a:lumMod val="50000"/>
                  </a:schemeClr>
                </a:solidFill>
                <a:latin typeface="Times New Roman" panose="02020603050405020304" pitchFamily="18" charset="0"/>
                <a:ea typeface="Roboto" panose="02000000000000000000" pitchFamily="2" charset="0"/>
                <a:cs typeface="Times New Roman" panose="02020603050405020304" pitchFamily="18" charset="0"/>
              </a:rPr>
              <a:t> </a:t>
            </a:r>
            <a:r>
              <a:rPr lang="en-US" dirty="0" err="1">
                <a:solidFill>
                  <a:schemeClr val="tx1">
                    <a:lumMod val="50000"/>
                  </a:schemeClr>
                </a:solidFill>
                <a:latin typeface="Times New Roman" panose="02020603050405020304" pitchFamily="18" charset="0"/>
                <a:ea typeface="Roboto" panose="02000000000000000000" pitchFamily="2" charset="0"/>
                <a:cs typeface="Times New Roman" panose="02020603050405020304" pitchFamily="18" charset="0"/>
              </a:rPr>
              <a:t>kỹ</a:t>
            </a:r>
            <a:r>
              <a:rPr lang="en-US" dirty="0">
                <a:solidFill>
                  <a:schemeClr val="tx1">
                    <a:lumMod val="50000"/>
                  </a:schemeClr>
                </a:solidFill>
                <a:latin typeface="Times New Roman" panose="02020603050405020304" pitchFamily="18" charset="0"/>
                <a:ea typeface="Roboto" panose="02000000000000000000" pitchFamily="2" charset="0"/>
                <a:cs typeface="Times New Roman" panose="02020603050405020304" pitchFamily="18" charset="0"/>
              </a:rPr>
              <a:t> </a:t>
            </a:r>
            <a:r>
              <a:rPr lang="en-US" dirty="0" err="1">
                <a:solidFill>
                  <a:schemeClr val="tx1">
                    <a:lumMod val="50000"/>
                  </a:schemeClr>
                </a:solidFill>
                <a:latin typeface="Times New Roman" panose="02020603050405020304" pitchFamily="18" charset="0"/>
                <a:ea typeface="Roboto" panose="02000000000000000000" pitchFamily="2" charset="0"/>
                <a:cs typeface="Times New Roman" panose="02020603050405020304" pitchFamily="18" charset="0"/>
              </a:rPr>
              <a:t>thuật</a:t>
            </a:r>
            <a:r>
              <a:rPr lang="en-US" dirty="0">
                <a:solidFill>
                  <a:schemeClr val="tx1">
                    <a:lumMod val="50000"/>
                  </a:schemeClr>
                </a:solidFill>
                <a:latin typeface="Times New Roman" panose="02020603050405020304" pitchFamily="18" charset="0"/>
                <a:ea typeface="Roboto" panose="02000000000000000000" pitchFamily="2" charset="0"/>
                <a:cs typeface="Times New Roman" panose="02020603050405020304" pitchFamily="18" charset="0"/>
              </a:rPr>
              <a:t> </a:t>
            </a:r>
            <a:r>
              <a:rPr lang="en-US" dirty="0" err="1">
                <a:solidFill>
                  <a:schemeClr val="tx1">
                    <a:lumMod val="50000"/>
                  </a:schemeClr>
                </a:solidFill>
                <a:latin typeface="Times New Roman" panose="02020603050405020304" pitchFamily="18" charset="0"/>
                <a:ea typeface="Roboto" panose="02000000000000000000" pitchFamily="2" charset="0"/>
                <a:cs typeface="Times New Roman" panose="02020603050405020304" pitchFamily="18" charset="0"/>
              </a:rPr>
              <a:t>của</a:t>
            </a:r>
            <a:r>
              <a:rPr lang="en-US" dirty="0">
                <a:solidFill>
                  <a:schemeClr val="tx1">
                    <a:lumMod val="50000"/>
                  </a:schemeClr>
                </a:solidFill>
                <a:latin typeface="Times New Roman" panose="02020603050405020304" pitchFamily="18" charset="0"/>
                <a:ea typeface="Roboto" panose="02000000000000000000" pitchFamily="2" charset="0"/>
                <a:cs typeface="Times New Roman" panose="02020603050405020304" pitchFamily="18" charset="0"/>
              </a:rPr>
              <a:t> ML </a:t>
            </a:r>
            <a:r>
              <a:rPr lang="vi-VN" b="0" i="0" dirty="0">
                <a:solidFill>
                  <a:srgbClr val="252525"/>
                </a:solidFill>
                <a:effectLst/>
                <a:latin typeface="Times New Roman" panose="02020603050405020304" pitchFamily="18" charset="0"/>
                <a:cs typeface="Times New Roman" panose="02020603050405020304" pitchFamily="18" charset="0"/>
              </a:rPr>
              <a:t>trong đó việc đào tạo và kiểm tra thuật toán phi tập trung được thực hiện trên dữ liệu riêng tư của thiết bị cạnh hoặc máy chủ được gọi là người tham gia, tại chính thiết bị mà không cần chia sẻ dữ liệu với người tham gia hoặc máy chủ khác.</a:t>
            </a:r>
            <a:endParaRPr lang="en-US" b="0" i="0" dirty="0">
              <a:solidFill>
                <a:srgbClr val="252525"/>
              </a:solidFill>
              <a:effectLst/>
              <a:latin typeface="Times New Roman" panose="02020603050405020304" pitchFamily="18" charset="0"/>
              <a:cs typeface="Times New Roman" panose="02020603050405020304" pitchFamily="18" charset="0"/>
            </a:endParaRPr>
          </a:p>
          <a:p>
            <a:endParaRPr lang="en-US" sz="500" b="0" i="0" dirty="0">
              <a:solidFill>
                <a:srgbClr val="252525"/>
              </a:solidFill>
              <a:effectLst/>
              <a:latin typeface="Times New Roman" panose="02020603050405020304" pitchFamily="18" charset="0"/>
              <a:cs typeface="Times New Roman" panose="02020603050405020304" pitchFamily="18" charset="0"/>
            </a:endParaRPr>
          </a:p>
          <a:p>
            <a:r>
              <a:rPr lang="en-US" b="0" i="0" dirty="0">
                <a:solidFill>
                  <a:srgbClr val="252525"/>
                </a:solidFill>
                <a:effectLst/>
                <a:latin typeface="Times New Roman" panose="02020603050405020304" pitchFamily="18" charset="0"/>
                <a:cs typeface="Times New Roman" panose="02020603050405020304" pitchFamily="18" charset="0"/>
              </a:rPr>
              <a:t>	</a:t>
            </a:r>
            <a:r>
              <a:rPr lang="vi-VN" b="0" i="0" dirty="0">
                <a:solidFill>
                  <a:srgbClr val="252525"/>
                </a:solidFill>
                <a:effectLst/>
                <a:latin typeface="Times New Roman" panose="02020603050405020304" pitchFamily="18" charset="0"/>
                <a:cs typeface="Times New Roman" panose="02020603050405020304" pitchFamily="18" charset="0"/>
              </a:rPr>
              <a:t>kết hợp FL và RL trong các môi trường IoT khác nhau. Các IoT tập trung vào nội dung truyền phát đa phương tiện là một chủ đề nóng khác mà RL đang được áp dụng.</a:t>
            </a:r>
            <a:endParaRPr lang="vi-VN" b="0" i="0" dirty="0">
              <a:solidFill>
                <a:schemeClr val="tx1">
                  <a:lumMod val="50000"/>
                </a:schemeClr>
              </a:solidFill>
              <a:effectLst/>
              <a:latin typeface="Times New Roman" panose="02020603050405020304" pitchFamily="18" charset="0"/>
              <a:ea typeface="Roboto" panose="02000000000000000000" pitchFamily="2" charset="0"/>
              <a:cs typeface="Times New Roman" panose="02020603050405020304" pitchFamily="18" charset="0"/>
            </a:endParaRPr>
          </a:p>
        </p:txBody>
      </p:sp>
      <p:sp>
        <p:nvSpPr>
          <p:cNvPr id="2172" name="Google Shape;2172;p41"/>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743696"/>
      </p:ext>
    </p:extLst>
  </p:cSld>
  <p:clrMapOvr>
    <a:masterClrMapping/>
  </p:clrMapOvr>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1653</Words>
  <Application>Microsoft Office PowerPoint</Application>
  <PresentationFormat>On-screen Show (16:9)</PresentationFormat>
  <Paragraphs>140</Paragraphs>
  <Slides>26</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CharisSIL-Italic</vt:lpstr>
      <vt:lpstr>Overpass Black</vt:lpstr>
      <vt:lpstr>Open Sans ExtraBold</vt:lpstr>
      <vt:lpstr>Roboto</vt:lpstr>
      <vt:lpstr>Arial</vt:lpstr>
      <vt:lpstr>Times New Roman</vt:lpstr>
      <vt:lpstr>CharisSIL</vt:lpstr>
      <vt:lpstr>Verdana</vt:lpstr>
      <vt:lpstr>Segoe UI</vt:lpstr>
      <vt:lpstr>Calibri</vt:lpstr>
      <vt:lpstr>Open Sans</vt:lpstr>
      <vt:lpstr>Fira Sans Extra Condensed Medium</vt:lpstr>
      <vt:lpstr>Aqua Marketing Plan by Slidego</vt:lpstr>
      <vt:lpstr>SERVEY RL AND STUDY ML</vt:lpstr>
      <vt:lpstr>01</vt:lpstr>
      <vt:lpstr>I. Survey Cyber-security and reinforcement learning </vt:lpstr>
      <vt:lpstr>PowerPoint Presentation</vt:lpstr>
      <vt:lpstr>PowerPoint Presentation</vt:lpstr>
      <vt:lpstr>PowerPoint Presentation</vt:lpstr>
      <vt:lpstr>PowerPoint Presentation</vt:lpstr>
      <vt:lpstr>PowerPoint Presentation</vt:lpstr>
      <vt:lpstr>PowerPoint Presentation</vt:lpstr>
      <vt:lpstr>02</vt:lpstr>
      <vt:lpstr>TỔNG QUAN</vt:lpstr>
      <vt:lpstr>Các thư viện py hay sử dụng trong ML</vt:lpstr>
      <vt:lpstr>Code ví dụ.</vt:lpstr>
      <vt:lpstr>Dataset</vt:lpstr>
      <vt:lpstr>Missing value</vt:lpstr>
      <vt:lpstr>Our evolution</vt:lpstr>
      <vt:lpstr>convariance</vt:lpstr>
      <vt:lpstr>PowerPoint Presentation</vt:lpstr>
      <vt:lpstr>Hồi quy tuyến tính</vt:lpstr>
      <vt:lpstr>Hồi quy tuyến tính</vt:lpstr>
      <vt:lpstr>Competitor Analysis</vt:lpstr>
      <vt:lpstr>Hồi quy logistic</vt:lpstr>
      <vt:lpstr>Hồi quy logistic</vt:lpstr>
      <vt:lpstr>SWOT Analysis</vt:lpstr>
      <vt:lpstr>Overfitting và underfitting</vt:lpstr>
      <vt:lpstr>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SERVEY RL AND ML</dc:title>
  <dc:creator>Lap Pham</dc:creator>
  <cp:lastModifiedBy>Phạm Công Lập</cp:lastModifiedBy>
  <cp:revision>5</cp:revision>
  <dcterms:modified xsi:type="dcterms:W3CDTF">2022-12-27T09:18:45Z</dcterms:modified>
</cp:coreProperties>
</file>